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 id="2147483684" r:id="rId4"/>
    <p:sldMasterId id="2147483678" r:id="rId5"/>
    <p:sldMasterId id="2147483680" r:id="rId6"/>
  </p:sldMasterIdLst>
  <p:notesMasterIdLst>
    <p:notesMasterId r:id="rId12"/>
  </p:notesMasterIdLst>
  <p:handoutMasterIdLst>
    <p:handoutMasterId r:id="rId13"/>
  </p:handoutMasterIdLst>
  <p:sldIdLst>
    <p:sldId id="256" r:id="rId7"/>
    <p:sldId id="287" r:id="rId8"/>
    <p:sldId id="288" r:id="rId9"/>
    <p:sldId id="289" r:id="rId10"/>
    <p:sldId id="291" r:id="rId11"/>
  </p:sldIdLst>
  <p:sldSz cx="9144000" cy="5143500" type="screen16x9"/>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2AEC7"/>
    <a:srgbClr val="004D5C"/>
    <a:srgbClr val="E5007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EC1F6-8842-461F-A028-BA128593BC60}" v="4" dt="2022-10-11T13:34:29.255"/>
  </p1510:revLst>
</p1510:revInfo>
</file>

<file path=ppt/tableStyles.xml><?xml version="1.0" encoding="utf-8"?>
<a:tblStyleLst xmlns:a="http://schemas.openxmlformats.org/drawingml/2006/main" def="{6E25E649-3F16-4E02-A733-19D2CDBF48F0}">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7301" autoAdjust="0"/>
  </p:normalViewPr>
  <p:slideViewPr>
    <p:cSldViewPr>
      <p:cViewPr varScale="1">
        <p:scale>
          <a:sx n="140" d="100"/>
          <a:sy n="140" d="100"/>
        </p:scale>
        <p:origin x="16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selman Kurt" userId="50b5b9ff-69a2-4a58-bcd9-63dab28fbd7e" providerId="ADAL" clId="{182EC1F6-8842-461F-A028-BA128593BC60}"/>
    <pc:docChg chg="custSel addSld delSld modSld delMainMaster">
      <pc:chgData name="Asselman Kurt" userId="50b5b9ff-69a2-4a58-bcd9-63dab28fbd7e" providerId="ADAL" clId="{182EC1F6-8842-461F-A028-BA128593BC60}" dt="2022-10-11T13:34:35.199" v="198" actId="2696"/>
      <pc:docMkLst>
        <pc:docMk/>
      </pc:docMkLst>
      <pc:sldChg chg="modSp del mod">
        <pc:chgData name="Asselman Kurt" userId="50b5b9ff-69a2-4a58-bcd9-63dab28fbd7e" providerId="ADAL" clId="{182EC1F6-8842-461F-A028-BA128593BC60}" dt="2022-10-11T13:31:54.964" v="102" actId="2696"/>
        <pc:sldMkLst>
          <pc:docMk/>
          <pc:sldMk cId="0" sldId="261"/>
        </pc:sldMkLst>
        <pc:spChg chg="mod">
          <ac:chgData name="Asselman Kurt" userId="50b5b9ff-69a2-4a58-bcd9-63dab28fbd7e" providerId="ADAL" clId="{182EC1F6-8842-461F-A028-BA128593BC60}" dt="2022-10-11T13:07:39.736" v="82" actId="20577"/>
          <ac:spMkLst>
            <pc:docMk/>
            <pc:sldMk cId="0" sldId="261"/>
            <ac:spMk id="138" creationId="{00000000-0000-0000-0000-000000000000}"/>
          </ac:spMkLst>
        </pc:spChg>
      </pc:sldChg>
      <pc:sldChg chg="del">
        <pc:chgData name="Asselman Kurt" userId="50b5b9ff-69a2-4a58-bcd9-63dab28fbd7e" providerId="ADAL" clId="{182EC1F6-8842-461F-A028-BA128593BC60}" dt="2022-10-11T13:28:08.195" v="101" actId="2696"/>
        <pc:sldMkLst>
          <pc:docMk/>
          <pc:sldMk cId="3882687695" sldId="262"/>
        </pc:sldMkLst>
      </pc:sldChg>
      <pc:sldChg chg="modSp mod">
        <pc:chgData name="Asselman Kurt" userId="50b5b9ff-69a2-4a58-bcd9-63dab28fbd7e" providerId="ADAL" clId="{182EC1F6-8842-461F-A028-BA128593BC60}" dt="2022-10-11T13:08:19.769" v="95" actId="20577"/>
        <pc:sldMkLst>
          <pc:docMk/>
          <pc:sldMk cId="2089172758" sldId="287"/>
        </pc:sldMkLst>
        <pc:spChg chg="mod">
          <ac:chgData name="Asselman Kurt" userId="50b5b9ff-69a2-4a58-bcd9-63dab28fbd7e" providerId="ADAL" clId="{182EC1F6-8842-461F-A028-BA128593BC60}" dt="2022-10-11T13:08:19.769" v="95" actId="20577"/>
          <ac:spMkLst>
            <pc:docMk/>
            <pc:sldMk cId="2089172758" sldId="287"/>
            <ac:spMk id="2" creationId="{00000000-0000-0000-0000-000000000000}"/>
          </ac:spMkLst>
        </pc:spChg>
      </pc:sldChg>
      <pc:sldChg chg="modSp mod">
        <pc:chgData name="Asselman Kurt" userId="50b5b9ff-69a2-4a58-bcd9-63dab28fbd7e" providerId="ADAL" clId="{182EC1F6-8842-461F-A028-BA128593BC60}" dt="2022-10-11T13:09:01.292" v="96" actId="113"/>
        <pc:sldMkLst>
          <pc:docMk/>
          <pc:sldMk cId="4209985993" sldId="288"/>
        </pc:sldMkLst>
        <pc:spChg chg="mod">
          <ac:chgData name="Asselman Kurt" userId="50b5b9ff-69a2-4a58-bcd9-63dab28fbd7e" providerId="ADAL" clId="{182EC1F6-8842-461F-A028-BA128593BC60}" dt="2022-10-11T13:09:01.292" v="96" actId="113"/>
          <ac:spMkLst>
            <pc:docMk/>
            <pc:sldMk cId="4209985993" sldId="288"/>
            <ac:spMk id="3" creationId="{6590BBE5-D569-4AE3-BC5D-69ABC852BF5B}"/>
          </ac:spMkLst>
        </pc:spChg>
      </pc:sldChg>
      <pc:sldChg chg="modSp mod">
        <pc:chgData name="Asselman Kurt" userId="50b5b9ff-69a2-4a58-bcd9-63dab28fbd7e" providerId="ADAL" clId="{182EC1F6-8842-461F-A028-BA128593BC60}" dt="2022-10-11T13:09:20.034" v="100" actId="113"/>
        <pc:sldMkLst>
          <pc:docMk/>
          <pc:sldMk cId="657875964" sldId="289"/>
        </pc:sldMkLst>
        <pc:spChg chg="mod">
          <ac:chgData name="Asselman Kurt" userId="50b5b9ff-69a2-4a58-bcd9-63dab28fbd7e" providerId="ADAL" clId="{182EC1F6-8842-461F-A028-BA128593BC60}" dt="2022-10-11T13:09:20.034" v="100" actId="113"/>
          <ac:spMkLst>
            <pc:docMk/>
            <pc:sldMk cId="657875964" sldId="289"/>
            <ac:spMk id="6" creationId="{C0CF3BA9-3893-4E40-862B-3063F437B039}"/>
          </ac:spMkLst>
        </pc:spChg>
      </pc:sldChg>
      <pc:sldChg chg="new del">
        <pc:chgData name="Asselman Kurt" userId="50b5b9ff-69a2-4a58-bcd9-63dab28fbd7e" providerId="ADAL" clId="{182EC1F6-8842-461F-A028-BA128593BC60}" dt="2022-10-11T13:34:35.199" v="198" actId="2696"/>
        <pc:sldMkLst>
          <pc:docMk/>
          <pc:sldMk cId="2767715480" sldId="290"/>
        </pc:sldMkLst>
      </pc:sldChg>
      <pc:sldChg chg="addSp modSp new mod">
        <pc:chgData name="Asselman Kurt" userId="50b5b9ff-69a2-4a58-bcd9-63dab28fbd7e" providerId="ADAL" clId="{182EC1F6-8842-461F-A028-BA128593BC60}" dt="2022-10-11T13:34:17.946" v="197" actId="20577"/>
        <pc:sldMkLst>
          <pc:docMk/>
          <pc:sldMk cId="1554272585" sldId="291"/>
        </pc:sldMkLst>
        <pc:spChg chg="mod">
          <ac:chgData name="Asselman Kurt" userId="50b5b9ff-69a2-4a58-bcd9-63dab28fbd7e" providerId="ADAL" clId="{182EC1F6-8842-461F-A028-BA128593BC60}" dt="2022-10-11T13:34:17.946" v="197" actId="20577"/>
          <ac:spMkLst>
            <pc:docMk/>
            <pc:sldMk cId="1554272585" sldId="291"/>
            <ac:spMk id="2" creationId="{BDD7E48E-CDEF-4076-BA9D-46387BAF50B0}"/>
          </ac:spMkLst>
        </pc:spChg>
        <pc:picChg chg="add mod">
          <ac:chgData name="Asselman Kurt" userId="50b5b9ff-69a2-4a58-bcd9-63dab28fbd7e" providerId="ADAL" clId="{182EC1F6-8842-461F-A028-BA128593BC60}" dt="2022-10-11T13:33:08.170" v="106" actId="1076"/>
          <ac:picMkLst>
            <pc:docMk/>
            <pc:sldMk cId="1554272585" sldId="291"/>
            <ac:picMk id="3" creationId="{2520A6C9-AD23-4A1D-830B-85E04E547CB4}"/>
          </ac:picMkLst>
        </pc:picChg>
      </pc:sldChg>
      <pc:sldMasterChg chg="del delSldLayout">
        <pc:chgData name="Asselman Kurt" userId="50b5b9ff-69a2-4a58-bcd9-63dab28fbd7e" providerId="ADAL" clId="{182EC1F6-8842-461F-A028-BA128593BC60}" dt="2022-10-11T13:31:54.964" v="102" actId="2696"/>
        <pc:sldMasterMkLst>
          <pc:docMk/>
          <pc:sldMasterMk cId="1846075811" sldId="2147483686"/>
        </pc:sldMasterMkLst>
        <pc:sldLayoutChg chg="del">
          <pc:chgData name="Asselman Kurt" userId="50b5b9ff-69a2-4a58-bcd9-63dab28fbd7e" providerId="ADAL" clId="{182EC1F6-8842-461F-A028-BA128593BC60}" dt="2022-10-11T13:31:54.964" v="102" actId="2696"/>
          <pc:sldLayoutMkLst>
            <pc:docMk/>
            <pc:sldMasterMk cId="1846075811" sldId="2147483686"/>
            <pc:sldLayoutMk cId="4064144782" sldId="2147483687"/>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3141267574" sldId="2147483688"/>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992060850" sldId="2147483689"/>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3102369895" sldId="2147483690"/>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2454093034" sldId="2147483691"/>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2647364115" sldId="2147483692"/>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1388094031" sldId="2147483693"/>
          </pc:sldLayoutMkLst>
        </pc:sldLayoutChg>
        <pc:sldLayoutChg chg="del">
          <pc:chgData name="Asselman Kurt" userId="50b5b9ff-69a2-4a58-bcd9-63dab28fbd7e" providerId="ADAL" clId="{182EC1F6-8842-461F-A028-BA128593BC60}" dt="2022-10-11T13:31:54.964" v="102" actId="2696"/>
          <pc:sldLayoutMkLst>
            <pc:docMk/>
            <pc:sldMasterMk cId="1846075811" sldId="2147483686"/>
            <pc:sldLayoutMk cId="3273467432" sldId="21474836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C38C354-7E87-45D1-851B-719490F0B14F}" type="datetimeFigureOut">
              <a:rPr lang="nl-BE" smtClean="0"/>
              <a:t>10/10/2022</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376232-FEA1-4C8E-9845-BAC523289E2C}" type="slidenum">
              <a:rPr lang="nl-BE" smtClean="0"/>
              <a:t>‹nr.›</a:t>
            </a:fld>
            <a:endParaRPr lang="nl-BE"/>
          </a:p>
        </p:txBody>
      </p:sp>
    </p:spTree>
    <p:extLst>
      <p:ext uri="{BB962C8B-B14F-4D97-AF65-F5344CB8AC3E}">
        <p14:creationId xmlns:p14="http://schemas.microsoft.com/office/powerpoint/2010/main" val="81101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ED738B1-66CF-4ED9-B4B3-21DC34117B6F}" type="datetimeFigureOut">
              <a:rPr lang="nl-BE" smtClean="0"/>
              <a:t>10/10/2022</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8717499-48FD-42FF-BA7F-CC0F9C871B5F}" type="slidenum">
              <a:rPr lang="nl-BE" smtClean="0"/>
              <a:t>‹nr.›</a:t>
            </a:fld>
            <a:endParaRPr lang="nl-BE"/>
          </a:p>
        </p:txBody>
      </p:sp>
    </p:spTree>
    <p:extLst>
      <p:ext uri="{BB962C8B-B14F-4D97-AF65-F5344CB8AC3E}">
        <p14:creationId xmlns:p14="http://schemas.microsoft.com/office/powerpoint/2010/main" val="341859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717499-48FD-42FF-BA7F-CC0F9C871B5F}" type="slidenum">
              <a:rPr lang="nl-BE" smtClean="0"/>
              <a:t>1</a:t>
            </a:fld>
            <a:endParaRPr lang="nl-BE"/>
          </a:p>
        </p:txBody>
      </p:sp>
    </p:spTree>
    <p:extLst>
      <p:ext uri="{BB962C8B-B14F-4D97-AF65-F5344CB8AC3E}">
        <p14:creationId xmlns:p14="http://schemas.microsoft.com/office/powerpoint/2010/main" val="334009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In concrete terms, our Agency </a:t>
            </a:r>
            <a:r>
              <a:rPr lang="en-US" sz="1200" u="sng" kern="1200" dirty="0">
                <a:solidFill>
                  <a:schemeClr val="tx1"/>
                </a:solidFill>
                <a:effectLst/>
                <a:latin typeface="+mn-lt"/>
                <a:ea typeface="+mn-ea"/>
                <a:cs typeface="+mn-cs"/>
              </a:rPr>
              <a:t>mainly</a:t>
            </a:r>
            <a:r>
              <a:rPr lang="en-US" sz="1200" kern="1200" dirty="0">
                <a:solidFill>
                  <a:schemeClr val="tx1"/>
                </a:solidFill>
                <a:effectLst/>
                <a:latin typeface="+mn-lt"/>
                <a:ea typeface="+mn-ea"/>
                <a:cs typeface="+mn-cs"/>
              </a:rPr>
              <a:t> provides the following measures with regard to persons with a disability: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financial support for indicated devices, and for modifications to the home environment (for both minor and adult </a:t>
            </a:r>
            <a:r>
              <a:rPr lang="en-US" sz="1200" kern="1200" dirty="0" err="1">
                <a:solidFill>
                  <a:schemeClr val="tx1"/>
                </a:solidFill>
                <a:effectLst/>
                <a:latin typeface="+mn-lt"/>
                <a:ea typeface="+mn-ea"/>
                <a:cs typeface="+mn-cs"/>
              </a:rPr>
              <a:t>PwD</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directly accessible care and support (for minors and adults)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not directly accessible care and support</a:t>
            </a:r>
            <a:endParaRPr lang="nl-B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In addition</a:t>
            </a:r>
            <a:r>
              <a:rPr lang="en-US" sz="1200" kern="1200" dirty="0">
                <a:solidFill>
                  <a:schemeClr val="tx1"/>
                </a:solidFill>
                <a:effectLst/>
                <a:latin typeface="+mn-lt"/>
                <a:ea typeface="+mn-ea"/>
                <a:cs typeface="+mn-cs"/>
              </a:rPr>
              <a:t>, we also provide interpreter for the deaf and hard of hearing (for both minor and adult), and we also pay for transport and accommodation costs in mainstream education (for minors and adults)</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Regarding the not directly accessible care and support, one must make a distinction between minors and adults:</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 for minors:</a:t>
            </a:r>
            <a:br>
              <a:rPr lang="en-US"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Personal Assistance Budget (PAB)</a:t>
            </a:r>
            <a:br>
              <a:rPr lang="en-US"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Guidance, daycare and accommodation within a Multifunctional Center (MFC)</a:t>
            </a:r>
            <a:endParaRPr lang="nl-BE"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for adults:</a:t>
            </a:r>
            <a:br>
              <a:rPr lang="en-US"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Person-following Budget (PVB)</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8717499-48FD-42FF-BA7F-CC0F9C871B5F}"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388189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8717499-48FD-42FF-BA7F-CC0F9C871B5F}" type="slidenum">
              <a:rPr lang="nl-BE" smtClean="0"/>
              <a:t>4</a:t>
            </a:fld>
            <a:endParaRPr lang="nl-BE"/>
          </a:p>
        </p:txBody>
      </p:sp>
    </p:spTree>
    <p:extLst>
      <p:ext uri="{BB962C8B-B14F-4D97-AF65-F5344CB8AC3E}">
        <p14:creationId xmlns:p14="http://schemas.microsoft.com/office/powerpoint/2010/main" val="113957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555776" y="3795886"/>
            <a:ext cx="6548264" cy="648072"/>
          </a:xfrm>
          <a:prstGeom prst="rect">
            <a:avLst/>
          </a:prstGeom>
        </p:spPr>
        <p:txBody>
          <a:bodyPr/>
          <a:lstStyle>
            <a:lvl1pPr algn="r">
              <a:defRPr sz="2000" b="1"/>
            </a:lvl1pPr>
          </a:lstStyle>
          <a:p>
            <a:r>
              <a:rPr lang="nl-NL" dirty="0"/>
              <a:t>TITEL (IN HOOFDLETTERS)</a:t>
            </a:r>
            <a:endParaRPr lang="nl-BE" dirty="0"/>
          </a:p>
        </p:txBody>
      </p:sp>
      <p:sp>
        <p:nvSpPr>
          <p:cNvPr id="3" name="Ondertitel 2"/>
          <p:cNvSpPr>
            <a:spLocks noGrp="1"/>
          </p:cNvSpPr>
          <p:nvPr>
            <p:ph type="subTitle" idx="1" hasCustomPrompt="1"/>
          </p:nvPr>
        </p:nvSpPr>
        <p:spPr>
          <a:xfrm>
            <a:off x="2555776" y="4515966"/>
            <a:ext cx="6544816" cy="576064"/>
          </a:xfrm>
          <a:prstGeom prst="rect">
            <a:avLst/>
          </a:prstGeom>
        </p:spPr>
        <p:txBody>
          <a:bodyPr/>
          <a:lstStyle>
            <a:lvl1pPr marL="0" indent="0" algn="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ONDERTITEL (IN HOOFDLETTERS)</a:t>
            </a:r>
            <a:endParaRPr lang="nl-BE" dirty="0"/>
          </a:p>
        </p:txBody>
      </p:sp>
    </p:spTree>
    <p:extLst>
      <p:ext uri="{BB962C8B-B14F-4D97-AF65-F5344CB8AC3E}">
        <p14:creationId xmlns:p14="http://schemas.microsoft.com/office/powerpoint/2010/main" val="293173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07504" y="1121891"/>
            <a:ext cx="8784976" cy="3394075"/>
          </a:xfrm>
          <a:prstGeom prst="rect">
            <a:avLst/>
          </a:prstGeom>
        </p:spPr>
        <p:txBody>
          <a:bodyPr/>
          <a:lstStyle>
            <a:lvl1pPr marL="269875" indent="-182563">
              <a:buClr>
                <a:srgbClr val="004D5C"/>
              </a:buClr>
              <a:defRPr sz="2000" baseline="0"/>
            </a:lvl1pPr>
            <a:lvl2pPr marL="627063" indent="-169863">
              <a:buClr>
                <a:srgbClr val="004D5C"/>
              </a:buClr>
              <a:buFont typeface="Arial" panose="020B0604020202020204" pitchFamily="34" charset="0"/>
              <a:buChar char="•"/>
              <a:defRPr sz="1800"/>
            </a:lvl2pPr>
            <a:lvl3pPr marL="1077913" indent="-163513">
              <a:buClr>
                <a:srgbClr val="004D5C"/>
              </a:buClr>
              <a:defRPr sz="1600"/>
            </a:lvl3pPr>
            <a:lvl4pPr marL="1522413" indent="-150813">
              <a:buClr>
                <a:srgbClr val="004D5C"/>
              </a:buClr>
              <a:buFont typeface="Arial" panose="020B0604020202020204" pitchFamily="34" charset="0"/>
              <a:buChar char="•"/>
              <a:defRPr sz="1400"/>
            </a:lvl4pPr>
            <a:lvl5pPr marL="1973263" indent="-144463">
              <a:buClr>
                <a:srgbClr val="004D5C"/>
              </a:buClr>
              <a:buFont typeface="Arial" panose="020B0604020202020204" pitchFamily="34" charset="0"/>
              <a:buChar char="•"/>
              <a:defRPr sz="120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tel 1"/>
          <p:cNvSpPr>
            <a:spLocks noGrp="1"/>
          </p:cNvSpPr>
          <p:nvPr>
            <p:ph type="title" hasCustomPrompt="1"/>
          </p:nvPr>
        </p:nvSpPr>
        <p:spPr>
          <a:xfrm>
            <a:off x="107504" y="123478"/>
            <a:ext cx="8784976" cy="720080"/>
          </a:xfrm>
          <a:prstGeom prst="rect">
            <a:avLst/>
          </a:prstGeom>
        </p:spPr>
        <p:txBody>
          <a:bodyPr/>
          <a:lstStyle>
            <a:lvl1pPr algn="l">
              <a:defRPr sz="2400" b="1" baseline="0">
                <a:solidFill>
                  <a:srgbClr val="004D5C"/>
                </a:solidFill>
              </a:defRPr>
            </a:lvl1pPr>
          </a:lstStyle>
          <a:p>
            <a:r>
              <a:rPr lang="nl-NL" dirty="0"/>
              <a:t>INHOUD</a:t>
            </a:r>
            <a:endParaRPr lang="nl-BE" dirty="0"/>
          </a:p>
        </p:txBody>
      </p:sp>
    </p:spTree>
    <p:extLst>
      <p:ext uri="{BB962C8B-B14F-4D97-AF65-F5344CB8AC3E}">
        <p14:creationId xmlns:p14="http://schemas.microsoft.com/office/powerpoint/2010/main" val="141627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7504" y="123478"/>
            <a:ext cx="8784976" cy="720080"/>
          </a:xfrm>
          <a:prstGeom prst="rect">
            <a:avLst/>
          </a:prstGeom>
        </p:spPr>
        <p:txBody>
          <a:bodyPr/>
          <a:lstStyle>
            <a:lvl1pPr algn="l">
              <a:defRPr sz="2400" b="1" baseline="0">
                <a:solidFill>
                  <a:srgbClr val="004D5C"/>
                </a:solidFill>
              </a:defRPr>
            </a:lvl1pPr>
          </a:lstStyle>
          <a:p>
            <a:r>
              <a:rPr lang="nl-NL" dirty="0"/>
              <a:t>TITEL SLIDE (IN HOOFDLETTERS)</a:t>
            </a:r>
            <a:br>
              <a:rPr lang="nl-NL" dirty="0"/>
            </a:br>
            <a:r>
              <a:rPr lang="nl-NL" dirty="0"/>
              <a:t>ONDERTITEL (in zwart, 18 </a:t>
            </a:r>
            <a:r>
              <a:rPr lang="nl-NL" dirty="0" err="1"/>
              <a:t>pt</a:t>
            </a:r>
            <a:r>
              <a:rPr lang="nl-NL" dirty="0"/>
              <a:t> groot: gaat niet automatisch)</a:t>
            </a:r>
            <a:endParaRPr lang="nl-BE" dirty="0"/>
          </a:p>
        </p:txBody>
      </p:sp>
      <p:sp>
        <p:nvSpPr>
          <p:cNvPr id="3" name="Tijdelijke aanduiding voor inhoud 2"/>
          <p:cNvSpPr>
            <a:spLocks noGrp="1"/>
          </p:cNvSpPr>
          <p:nvPr>
            <p:ph idx="1" hasCustomPrompt="1"/>
          </p:nvPr>
        </p:nvSpPr>
        <p:spPr>
          <a:xfrm>
            <a:off x="107504" y="1121891"/>
            <a:ext cx="8784976" cy="3394075"/>
          </a:xfrm>
          <a:prstGeom prst="rect">
            <a:avLst/>
          </a:prstGeom>
        </p:spPr>
        <p:txBody>
          <a:bodyPr/>
          <a:lstStyle>
            <a:lvl1pPr marL="269875" indent="-182563">
              <a:buClr>
                <a:srgbClr val="004D5C"/>
              </a:buClr>
              <a:defRPr sz="2000" baseline="0"/>
            </a:lvl1pPr>
            <a:lvl2pPr marL="627063" indent="-169863">
              <a:buClr>
                <a:srgbClr val="004D5C"/>
              </a:buClr>
              <a:buFont typeface="Arial" panose="020B0604020202020204" pitchFamily="34" charset="0"/>
              <a:buChar char="•"/>
              <a:defRPr sz="1800"/>
            </a:lvl2pPr>
            <a:lvl3pPr marL="1077913" indent="-163513">
              <a:buClr>
                <a:srgbClr val="004D5C"/>
              </a:buClr>
              <a:defRPr sz="1600"/>
            </a:lvl3pPr>
            <a:lvl4pPr marL="1522413" indent="-150813">
              <a:buClr>
                <a:srgbClr val="004D5C"/>
              </a:buClr>
              <a:buFont typeface="Arial" panose="020B0604020202020204" pitchFamily="34" charset="0"/>
              <a:buChar char="•"/>
              <a:defRPr sz="1400"/>
            </a:lvl4pPr>
            <a:lvl5pPr marL="1973263" indent="-144463">
              <a:buClr>
                <a:srgbClr val="004D5C"/>
              </a:buClr>
              <a:buFont typeface="Arial" panose="020B0604020202020204" pitchFamily="34" charset="0"/>
              <a:buChar char="•"/>
              <a:defRPr sz="120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1420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108000" y="1120717"/>
            <a:ext cx="4247976" cy="3394075"/>
          </a:xfrm>
          <a:prstGeom prst="rect">
            <a:avLst/>
          </a:prstGeom>
        </p:spPr>
        <p:txBody>
          <a:bodyPr/>
          <a:lstStyle>
            <a:lvl1pPr marL="269875" indent="-182563">
              <a:buClr>
                <a:srgbClr val="004D5C"/>
              </a:buClr>
              <a:defRPr sz="2000" baseline="0"/>
            </a:lvl1pPr>
            <a:lvl2pPr marL="627063" indent="-169863">
              <a:buClr>
                <a:srgbClr val="004D5C"/>
              </a:buClr>
              <a:buFont typeface="Arial" panose="020B0604020202020204" pitchFamily="34" charset="0"/>
              <a:buChar char="•"/>
              <a:defRPr sz="1800"/>
            </a:lvl2pPr>
            <a:lvl3pPr marL="1077913" indent="-163513">
              <a:buClr>
                <a:srgbClr val="004D5C"/>
              </a:buClr>
              <a:defRPr sz="1600"/>
            </a:lvl3pPr>
            <a:lvl4pPr marL="1522413" indent="-150813">
              <a:buClr>
                <a:srgbClr val="004D5C"/>
              </a:buClr>
              <a:buFont typeface="Arial" panose="020B0604020202020204" pitchFamily="34" charset="0"/>
              <a:buChar char="•"/>
              <a:defRPr sz="1400"/>
            </a:lvl4pPr>
            <a:lvl5pPr marL="1973263" indent="-144463">
              <a:buClr>
                <a:srgbClr val="004D5C"/>
              </a:buClr>
              <a:buFont typeface="Arial" panose="020B0604020202020204" pitchFamily="34" charset="0"/>
              <a:buChar char="•"/>
              <a:defRPr sz="1200"/>
            </a:lvl5pPr>
            <a:lvl6pPr>
              <a:defRPr sz="1800"/>
            </a:lvl6pPr>
            <a:lvl7pPr>
              <a:defRPr sz="1800"/>
            </a:lvl7pPr>
            <a:lvl8pPr>
              <a:defRPr sz="1800"/>
            </a:lvl8pPr>
            <a:lvl9pPr>
              <a:defRPr sz="1800"/>
            </a:lvl9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4644008" y="1121891"/>
            <a:ext cx="4326632" cy="3394075"/>
          </a:xfrm>
          <a:prstGeom prst="rect">
            <a:avLst/>
          </a:prstGeom>
        </p:spPr>
        <p:txBody>
          <a:bodyPr/>
          <a:lstStyle>
            <a:lvl1pPr marL="180975" indent="-180975">
              <a:buClr>
                <a:srgbClr val="004D5C"/>
              </a:buClr>
              <a:buFont typeface="Arial" panose="020B0604020202020204" pitchFamily="34" charset="0"/>
              <a:buChar char="•"/>
              <a:defRPr sz="2000"/>
            </a:lvl1pPr>
            <a:lvl2pPr marL="627063" indent="-169863">
              <a:buClr>
                <a:srgbClr val="004D5C"/>
              </a:buClr>
              <a:buFont typeface="Arial" panose="020B0604020202020204" pitchFamily="34" charset="0"/>
              <a:buChar char="•"/>
              <a:defRPr sz="1800"/>
            </a:lvl2pPr>
            <a:lvl3pPr marL="1077913" indent="-163513">
              <a:buClr>
                <a:srgbClr val="004D5C"/>
              </a:buClr>
              <a:defRPr sz="1600"/>
            </a:lvl3pPr>
            <a:lvl4pPr marL="1522413" indent="-150813">
              <a:buClr>
                <a:srgbClr val="004D5C"/>
              </a:buClr>
              <a:buFont typeface="Arial" panose="020B0604020202020204" pitchFamily="34" charset="0"/>
              <a:buChar char="•"/>
              <a:defRPr sz="1400"/>
            </a:lvl4pPr>
            <a:lvl5pPr marL="1973263" indent="-144463">
              <a:buClr>
                <a:srgbClr val="004D5C"/>
              </a:buClr>
              <a:buFont typeface="Arial" panose="020B0604020202020204" pitchFamily="34" charset="0"/>
              <a:buChar char="•"/>
              <a:defRPr sz="1400"/>
            </a:lvl5pPr>
            <a:lvl6pPr>
              <a:defRPr sz="1800"/>
            </a:lvl6pPr>
            <a:lvl7pPr>
              <a:defRPr sz="1800"/>
            </a:lvl7pPr>
            <a:lvl8pPr>
              <a:defRPr sz="1800"/>
            </a:lvl8pPr>
            <a:lvl9pPr>
              <a:defRPr sz="1800"/>
            </a:lvl9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8" name="Titel 1"/>
          <p:cNvSpPr>
            <a:spLocks noGrp="1"/>
          </p:cNvSpPr>
          <p:nvPr>
            <p:ph type="title" hasCustomPrompt="1"/>
          </p:nvPr>
        </p:nvSpPr>
        <p:spPr>
          <a:xfrm>
            <a:off x="107504" y="123478"/>
            <a:ext cx="8856984" cy="720080"/>
          </a:xfrm>
          <a:prstGeom prst="rect">
            <a:avLst/>
          </a:prstGeom>
        </p:spPr>
        <p:txBody>
          <a:bodyPr/>
          <a:lstStyle>
            <a:lvl1pPr algn="l">
              <a:defRPr sz="2400" b="1" baseline="0">
                <a:solidFill>
                  <a:srgbClr val="004D5C"/>
                </a:solidFill>
              </a:defRPr>
            </a:lvl1pPr>
          </a:lstStyle>
          <a:p>
            <a:r>
              <a:rPr lang="nl-NL" dirty="0"/>
              <a:t>TITEL SLIDE (IN HOOFDLETTERS)</a:t>
            </a:r>
            <a:br>
              <a:rPr lang="nl-NL" dirty="0"/>
            </a:br>
            <a:r>
              <a:rPr lang="nl-NL" dirty="0"/>
              <a:t>ONDERTITEL (in zwart, 18 </a:t>
            </a:r>
            <a:r>
              <a:rPr lang="nl-NL" dirty="0" err="1"/>
              <a:t>pt</a:t>
            </a:r>
            <a:r>
              <a:rPr lang="nl-NL" dirty="0"/>
              <a:t> groot: gaat niet automatisch)</a:t>
            </a:r>
            <a:endParaRPr lang="nl-BE" dirty="0"/>
          </a:p>
        </p:txBody>
      </p:sp>
    </p:spTree>
    <p:extLst>
      <p:ext uri="{BB962C8B-B14F-4D97-AF65-F5344CB8AC3E}">
        <p14:creationId xmlns:p14="http://schemas.microsoft.com/office/powerpoint/2010/main" val="292498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107504" y="123478"/>
            <a:ext cx="8856984" cy="720080"/>
          </a:xfrm>
          <a:prstGeom prst="rect">
            <a:avLst/>
          </a:prstGeom>
        </p:spPr>
        <p:txBody>
          <a:bodyPr/>
          <a:lstStyle>
            <a:lvl1pPr algn="l">
              <a:defRPr sz="2400" b="1" baseline="0">
                <a:solidFill>
                  <a:srgbClr val="004D5C"/>
                </a:solidFill>
              </a:defRPr>
            </a:lvl1pPr>
          </a:lstStyle>
          <a:p>
            <a:r>
              <a:rPr lang="nl-NL" dirty="0"/>
              <a:t>TITEL SLIDE (IN HOOFDLETTERS)</a:t>
            </a:r>
            <a:br>
              <a:rPr lang="nl-NL" dirty="0"/>
            </a:br>
            <a:r>
              <a:rPr lang="nl-NL" dirty="0"/>
              <a:t>ONDERTITEL (in zwart, 18 </a:t>
            </a:r>
            <a:r>
              <a:rPr lang="nl-NL" dirty="0" err="1"/>
              <a:t>pt</a:t>
            </a:r>
            <a:r>
              <a:rPr lang="nl-NL" dirty="0"/>
              <a:t> groot: gaat niet automatisch)</a:t>
            </a:r>
            <a:endParaRPr lang="nl-BE" dirty="0"/>
          </a:p>
        </p:txBody>
      </p:sp>
    </p:spTree>
    <p:extLst>
      <p:ext uri="{BB962C8B-B14F-4D97-AF65-F5344CB8AC3E}">
        <p14:creationId xmlns:p14="http://schemas.microsoft.com/office/powerpoint/2010/main" val="186457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MET TEKST 1">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887999" y="4140000"/>
            <a:ext cx="5040000" cy="720000"/>
          </a:xfrm>
          <a:prstGeom prst="rect">
            <a:avLst/>
          </a:prstGeom>
          <a:solidFill>
            <a:schemeClr val="bg1"/>
          </a:solidFill>
        </p:spPr>
        <p:txBody>
          <a:bodyPr/>
          <a:lstStyle>
            <a:lvl1pPr algn="r">
              <a:defRPr sz="2000" b="1"/>
            </a:lvl1pPr>
          </a:lstStyle>
          <a:p>
            <a:r>
              <a:rPr lang="nl-NL" dirty="0"/>
              <a:t>TIK HIER JE TEKST</a:t>
            </a:r>
            <a:endParaRPr lang="nl-BE" dirty="0"/>
          </a:p>
        </p:txBody>
      </p:sp>
    </p:spTree>
    <p:extLst>
      <p:ext uri="{BB962C8B-B14F-4D97-AF65-F5344CB8AC3E}">
        <p14:creationId xmlns:p14="http://schemas.microsoft.com/office/powerpoint/2010/main" val="391739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MET TEKST 2">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887999" y="4140000"/>
            <a:ext cx="5040000" cy="720000"/>
          </a:xfrm>
          <a:prstGeom prst="rect">
            <a:avLst/>
          </a:prstGeom>
          <a:solidFill>
            <a:schemeClr val="bg1"/>
          </a:solidFill>
        </p:spPr>
        <p:txBody>
          <a:bodyPr/>
          <a:lstStyle>
            <a:lvl1pPr algn="r">
              <a:defRPr sz="2000" b="1"/>
            </a:lvl1pPr>
          </a:lstStyle>
          <a:p>
            <a:r>
              <a:rPr lang="nl-NL" dirty="0"/>
              <a:t>TIK HIER JE TEKST</a:t>
            </a:r>
            <a:endParaRPr lang="nl-BE" dirty="0"/>
          </a:p>
        </p:txBody>
      </p:sp>
    </p:spTree>
    <p:extLst>
      <p:ext uri="{BB962C8B-B14F-4D97-AF65-F5344CB8AC3E}">
        <p14:creationId xmlns:p14="http://schemas.microsoft.com/office/powerpoint/2010/main" val="329535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MET TEKST 4">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888000" y="4140000"/>
            <a:ext cx="5040000" cy="720000"/>
          </a:xfrm>
          <a:prstGeom prst="rect">
            <a:avLst/>
          </a:prstGeom>
          <a:solidFill>
            <a:schemeClr val="bg1"/>
          </a:solidFill>
        </p:spPr>
        <p:txBody>
          <a:bodyPr/>
          <a:lstStyle>
            <a:lvl1pPr algn="r">
              <a:defRPr sz="2000" b="1"/>
            </a:lvl1pPr>
          </a:lstStyle>
          <a:p>
            <a:r>
              <a:rPr lang="nl-NL" dirty="0"/>
              <a:t>TIK HIER JE TEKST</a:t>
            </a:r>
            <a:endParaRPr lang="nl-BE" dirty="0"/>
          </a:p>
        </p:txBody>
      </p:sp>
    </p:spTree>
    <p:extLst>
      <p:ext uri="{BB962C8B-B14F-4D97-AF65-F5344CB8AC3E}">
        <p14:creationId xmlns:p14="http://schemas.microsoft.com/office/powerpoint/2010/main" val="388769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MET TEKST 5">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888000" y="4140000"/>
            <a:ext cx="5040000" cy="720000"/>
          </a:xfrm>
          <a:prstGeom prst="rect">
            <a:avLst/>
          </a:prstGeom>
          <a:solidFill>
            <a:schemeClr val="bg1"/>
          </a:solidFill>
        </p:spPr>
        <p:txBody>
          <a:bodyPr/>
          <a:lstStyle>
            <a:lvl1pPr algn="r">
              <a:defRPr sz="2000" b="1"/>
            </a:lvl1pPr>
          </a:lstStyle>
          <a:p>
            <a:r>
              <a:rPr lang="nl-NL" dirty="0"/>
              <a:t>TIK HIER JE TEKST</a:t>
            </a:r>
            <a:endParaRPr lang="nl-BE" dirty="0"/>
          </a:p>
        </p:txBody>
      </p:sp>
    </p:spTree>
    <p:extLst>
      <p:ext uri="{BB962C8B-B14F-4D97-AF65-F5344CB8AC3E}">
        <p14:creationId xmlns:p14="http://schemas.microsoft.com/office/powerpoint/2010/main" val="2278881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Afbeelding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907" y="3939903"/>
            <a:ext cx="1799823" cy="963308"/>
          </a:xfrm>
          <a:prstGeom prst="rect">
            <a:avLst/>
          </a:prstGeom>
        </p:spPr>
      </p:pic>
      <p:cxnSp>
        <p:nvCxnSpPr>
          <p:cNvPr id="12" name="직선 연결선 3"/>
          <p:cNvCxnSpPr/>
          <p:nvPr/>
        </p:nvCxnSpPr>
        <p:spPr>
          <a:xfrm>
            <a:off x="2332673" y="3813892"/>
            <a:ext cx="0" cy="116332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3124880"/>
          </a:xfrm>
          <a:prstGeom prst="rect">
            <a:avLst/>
          </a:prstGeom>
        </p:spPr>
      </p:pic>
    </p:spTree>
    <p:extLst>
      <p:ext uri="{BB962C8B-B14F-4D97-AF65-F5344CB8AC3E}">
        <p14:creationId xmlns:p14="http://schemas.microsoft.com/office/powerpoint/2010/main" val="277042584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20538"/>
            <a:ext cx="9144000" cy="10081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nl-NL"/>
          </a:p>
        </p:txBody>
      </p:sp>
      <p:pic>
        <p:nvPicPr>
          <p:cNvPr id="8" name="Afbeelding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00392" y="4587974"/>
            <a:ext cx="785664" cy="344383"/>
          </a:xfrm>
          <a:prstGeom prst="rect">
            <a:avLst/>
          </a:prstGeom>
        </p:spPr>
      </p:pic>
    </p:spTree>
    <p:extLst>
      <p:ext uri="{BB962C8B-B14F-4D97-AF65-F5344CB8AC3E}">
        <p14:creationId xmlns:p14="http://schemas.microsoft.com/office/powerpoint/2010/main" val="2697115184"/>
      </p:ext>
    </p:extLst>
  </p:cSld>
  <p:clrMap bg1="lt1" tx1="dk1" bg2="lt2" tx2="dk2" accent1="accent1" accent2="accent2" accent3="accent3" accent4="accent4" accent5="accent5" accent6="accent6" hlink="hlink" folHlink="folHlink"/>
  <p:sldLayoutIdLst>
    <p:sldLayoutId id="2147483683" r:id="rId1"/>
    <p:sldLayoutId id="2147483657" r:id="rId2"/>
    <p:sldLayoutId id="2147483659" r:id="rId3"/>
    <p:sldLayoutId id="214748366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8" y="-20538"/>
            <a:ext cx="9139852" cy="5390380"/>
          </a:xfrm>
          <a:prstGeom prst="rect">
            <a:avLst/>
          </a:prstGeom>
        </p:spPr>
      </p:pic>
      <p:pic>
        <p:nvPicPr>
          <p:cNvPr id="11" name="Afbeelding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123478"/>
            <a:ext cx="785664" cy="344383"/>
          </a:xfrm>
          <a:prstGeom prst="rect">
            <a:avLst/>
          </a:prstGeom>
        </p:spPr>
      </p:pic>
    </p:spTree>
    <p:extLst>
      <p:ext uri="{BB962C8B-B14F-4D97-AF65-F5344CB8AC3E}">
        <p14:creationId xmlns:p14="http://schemas.microsoft.com/office/powerpoint/2010/main" val="91056307"/>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9252520" cy="6168347"/>
          </a:xfrm>
          <a:prstGeom prst="rect">
            <a:avLst/>
          </a:prstGeom>
        </p:spPr>
      </p:pic>
      <p:pic>
        <p:nvPicPr>
          <p:cNvPr id="11" name="Afbeelding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123478"/>
            <a:ext cx="785664" cy="344383"/>
          </a:xfrm>
          <a:prstGeom prst="rect">
            <a:avLst/>
          </a:prstGeom>
        </p:spPr>
      </p:pic>
    </p:spTree>
    <p:extLst>
      <p:ext uri="{BB962C8B-B14F-4D97-AF65-F5344CB8AC3E}">
        <p14:creationId xmlns:p14="http://schemas.microsoft.com/office/powerpoint/2010/main" val="446504036"/>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123478"/>
            <a:ext cx="785664" cy="344383"/>
          </a:xfrm>
          <a:prstGeom prst="rect">
            <a:avLst/>
          </a:prstGeom>
        </p:spPr>
      </p:pic>
    </p:spTree>
    <p:extLst>
      <p:ext uri="{BB962C8B-B14F-4D97-AF65-F5344CB8AC3E}">
        <p14:creationId xmlns:p14="http://schemas.microsoft.com/office/powerpoint/2010/main" val="149618399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9144000" cy="5837695"/>
          </a:xfrm>
          <a:prstGeom prst="rect">
            <a:avLst/>
          </a:prstGeom>
        </p:spPr>
      </p:pic>
      <p:pic>
        <p:nvPicPr>
          <p:cNvPr id="3" name="Afbeelding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123478"/>
            <a:ext cx="785664" cy="344383"/>
          </a:xfrm>
          <a:prstGeom prst="rect">
            <a:avLst/>
          </a:prstGeom>
        </p:spPr>
      </p:pic>
    </p:spTree>
    <p:extLst>
      <p:ext uri="{BB962C8B-B14F-4D97-AF65-F5344CB8AC3E}">
        <p14:creationId xmlns:p14="http://schemas.microsoft.com/office/powerpoint/2010/main" val="724763870"/>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55776" y="3795886"/>
            <a:ext cx="6548264" cy="1080120"/>
          </a:xfrm>
        </p:spPr>
        <p:txBody>
          <a:bodyPr/>
          <a:lstStyle/>
          <a:p>
            <a:r>
              <a:rPr lang="en-US" dirty="0"/>
              <a:t>How do we optimize the relationship between service providers and </a:t>
            </a:r>
            <a:br>
              <a:rPr lang="en-US" dirty="0"/>
            </a:br>
            <a:r>
              <a:rPr lang="en-US" dirty="0"/>
              <a:t>governments in the area of quality assurance</a:t>
            </a:r>
            <a:endParaRPr lang="en-GB" dirty="0"/>
          </a:p>
        </p:txBody>
      </p:sp>
      <p:sp>
        <p:nvSpPr>
          <p:cNvPr id="3" name="Ondertitel 2"/>
          <p:cNvSpPr>
            <a:spLocks noGrp="1"/>
          </p:cNvSpPr>
          <p:nvPr>
            <p:ph type="subTitle" idx="1"/>
          </p:nvPr>
        </p:nvSpPr>
        <p:spPr>
          <a:xfrm>
            <a:off x="2771800" y="4155925"/>
            <a:ext cx="6372200" cy="1152129"/>
          </a:xfrm>
        </p:spPr>
        <p:txBody>
          <a:bodyPr/>
          <a:lstStyle/>
          <a:p>
            <a:r>
              <a:rPr lang="en-US" sz="1200" dirty="0"/>
              <a:t>“</a:t>
            </a:r>
            <a:endParaRPr lang="en-GB" sz="1200" dirty="0"/>
          </a:p>
        </p:txBody>
      </p:sp>
      <p:pic>
        <p:nvPicPr>
          <p:cNvPr id="4" name="Afbeelding 3">
            <a:extLst>
              <a:ext uri="{FF2B5EF4-FFF2-40B4-BE49-F238E27FC236}">
                <a16:creationId xmlns:a16="http://schemas.microsoft.com/office/drawing/2014/main" id="{3CAAF720-A699-407B-85C1-3FE4EAF829A8}"/>
              </a:ext>
            </a:extLst>
          </p:cNvPr>
          <p:cNvPicPr>
            <a:picLocks noChangeAspect="1"/>
          </p:cNvPicPr>
          <p:nvPr/>
        </p:nvPicPr>
        <p:blipFill>
          <a:blip r:embed="rId3"/>
          <a:stretch>
            <a:fillRect/>
          </a:stretch>
        </p:blipFill>
        <p:spPr>
          <a:xfrm>
            <a:off x="179512" y="3876467"/>
            <a:ext cx="2016224" cy="1058518"/>
          </a:xfrm>
          <a:prstGeom prst="rect">
            <a:avLst/>
          </a:prstGeom>
        </p:spPr>
      </p:pic>
    </p:spTree>
    <p:extLst>
      <p:ext uri="{BB962C8B-B14F-4D97-AF65-F5344CB8AC3E}">
        <p14:creationId xmlns:p14="http://schemas.microsoft.com/office/powerpoint/2010/main" val="159563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What is currently available for PwD in Flanders (adults)</a:t>
            </a:r>
            <a:br>
              <a:rPr lang="en-GB" dirty="0"/>
            </a:br>
            <a:br>
              <a:rPr lang="en-GB" dirty="0"/>
            </a:br>
            <a:endParaRPr lang="en-GB" dirty="0"/>
          </a:p>
        </p:txBody>
      </p:sp>
      <p:sp>
        <p:nvSpPr>
          <p:cNvPr id="3" name="Tijdelijke aanduiding voor inhoud 2"/>
          <p:cNvSpPr>
            <a:spLocks noGrp="1"/>
          </p:cNvSpPr>
          <p:nvPr>
            <p:ph idx="1"/>
          </p:nvPr>
        </p:nvSpPr>
        <p:spPr>
          <a:xfrm>
            <a:off x="107504" y="987574"/>
            <a:ext cx="8784976" cy="3816424"/>
          </a:xfrm>
        </p:spPr>
        <p:txBody>
          <a:bodyPr/>
          <a:lstStyle/>
          <a:p>
            <a:pPr marL="87312" indent="0">
              <a:buNone/>
            </a:pPr>
            <a:r>
              <a:rPr lang="en-GB" dirty="0"/>
              <a:t>Focus on </a:t>
            </a:r>
            <a:r>
              <a:rPr lang="en-GB" b="1" dirty="0"/>
              <a:t>non-directly accessible help</a:t>
            </a:r>
          </a:p>
          <a:p>
            <a:pPr marL="457200" lvl="1" indent="0">
              <a:buNone/>
            </a:pPr>
            <a:endParaRPr lang="en-GB" b="1" dirty="0"/>
          </a:p>
          <a:p>
            <a:pPr marL="457200" lvl="1" indent="0">
              <a:buNone/>
            </a:pPr>
            <a:r>
              <a:rPr lang="en-GB" b="1" dirty="0"/>
              <a:t>for adults:</a:t>
            </a:r>
          </a:p>
          <a:p>
            <a:pPr lvl="2">
              <a:buFontTx/>
              <a:buChar char="-"/>
            </a:pPr>
            <a:r>
              <a:rPr lang="en-GB" b="1" dirty="0"/>
              <a:t>Personal Budget (PVB): from 1.1.2017 for ALL adults!</a:t>
            </a:r>
          </a:p>
          <a:p>
            <a:pPr lvl="2">
              <a:buFontTx/>
              <a:buChar char="-"/>
            </a:pPr>
            <a:endParaRPr lang="en-GB" b="1" dirty="0"/>
          </a:p>
          <a:p>
            <a:pPr lvl="2">
              <a:buFontTx/>
              <a:buChar char="-"/>
            </a:pPr>
            <a:endParaRPr lang="en-GB" b="1" dirty="0"/>
          </a:p>
          <a:p>
            <a:pPr marL="914400" lvl="2" indent="0">
              <a:buNone/>
            </a:pPr>
            <a:r>
              <a:rPr lang="en-GB" b="1" dirty="0"/>
              <a:t>Essential : application/allocation/spending</a:t>
            </a:r>
          </a:p>
        </p:txBody>
      </p:sp>
      <p:pic>
        <p:nvPicPr>
          <p:cNvPr id="4" name="Afbeelding 3">
            <a:extLst>
              <a:ext uri="{FF2B5EF4-FFF2-40B4-BE49-F238E27FC236}">
                <a16:creationId xmlns:a16="http://schemas.microsoft.com/office/drawing/2014/main" id="{B54FAAC0-8B69-455A-881E-BDA1987EA8D2}"/>
              </a:ext>
            </a:extLst>
          </p:cNvPr>
          <p:cNvPicPr>
            <a:picLocks noChangeAspect="1"/>
          </p:cNvPicPr>
          <p:nvPr/>
        </p:nvPicPr>
        <p:blipFill>
          <a:blip r:embed="rId3"/>
          <a:stretch>
            <a:fillRect/>
          </a:stretch>
        </p:blipFill>
        <p:spPr>
          <a:xfrm>
            <a:off x="7018545" y="3959021"/>
            <a:ext cx="2017951" cy="1060796"/>
          </a:xfrm>
          <a:prstGeom prst="rect">
            <a:avLst/>
          </a:prstGeom>
        </p:spPr>
      </p:pic>
    </p:spTree>
    <p:extLst>
      <p:ext uri="{BB962C8B-B14F-4D97-AF65-F5344CB8AC3E}">
        <p14:creationId xmlns:p14="http://schemas.microsoft.com/office/powerpoint/2010/main" val="208917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90BBE5-D569-4AE3-BC5D-69ABC852BF5B}"/>
              </a:ext>
            </a:extLst>
          </p:cNvPr>
          <p:cNvSpPr>
            <a:spLocks noGrp="1"/>
          </p:cNvSpPr>
          <p:nvPr>
            <p:ph sz="half" idx="1"/>
          </p:nvPr>
        </p:nvSpPr>
        <p:spPr/>
        <p:txBody>
          <a:bodyPr/>
          <a:lstStyle/>
          <a:p>
            <a:r>
              <a:rPr lang="nl-BE" sz="2000" dirty="0">
                <a:effectLst/>
                <a:latin typeface="Calibri" panose="020F0502020204030204" pitchFamily="34" charset="0"/>
                <a:ea typeface="Calibri" panose="020F0502020204030204" pitchFamily="34" charset="0"/>
              </a:rPr>
              <a:t>high-quality</a:t>
            </a:r>
          </a:p>
          <a:p>
            <a:pPr marL="87312" indent="0">
              <a:buNone/>
            </a:pPr>
            <a:endParaRPr lang="nl-BE" sz="2000" dirty="0">
              <a:effectLst/>
              <a:latin typeface="Calibri" panose="020F0502020204030204" pitchFamily="34" charset="0"/>
              <a:ea typeface="Calibri" panose="020F0502020204030204" pitchFamily="34" charset="0"/>
            </a:endParaRPr>
          </a:p>
          <a:p>
            <a:r>
              <a:rPr lang="nl-BE" sz="2000" dirty="0">
                <a:effectLst/>
                <a:latin typeface="Calibri" panose="020F0502020204030204" pitchFamily="34" charset="0"/>
                <a:ea typeface="Calibri" panose="020F0502020204030204" pitchFamily="34" charset="0"/>
              </a:rPr>
              <a:t>Performant</a:t>
            </a:r>
          </a:p>
          <a:p>
            <a:pPr marL="87312" indent="0">
              <a:buNone/>
            </a:pPr>
            <a:endParaRPr lang="nl-BE" sz="2000" dirty="0">
              <a:effectLst/>
              <a:latin typeface="Calibri" panose="020F0502020204030204" pitchFamily="34" charset="0"/>
              <a:ea typeface="Calibri" panose="020F0502020204030204" pitchFamily="34" charset="0"/>
            </a:endParaRPr>
          </a:p>
          <a:p>
            <a:r>
              <a:rPr lang="nl-BE" sz="2000" dirty="0" err="1">
                <a:effectLst/>
                <a:latin typeface="Calibri" panose="020F0502020204030204" pitchFamily="34" charset="0"/>
                <a:ea typeface="Calibri" panose="020F0502020204030204" pitchFamily="34" charset="0"/>
              </a:rPr>
              <a:t>socially</a:t>
            </a:r>
            <a:r>
              <a:rPr lang="nl-BE" sz="2000"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just</a:t>
            </a:r>
            <a:endParaRPr lang="nl-BE" sz="2000" dirty="0">
              <a:effectLst/>
              <a:latin typeface="Calibri" panose="020F0502020204030204" pitchFamily="34" charset="0"/>
              <a:ea typeface="Calibri" panose="020F0502020204030204" pitchFamily="34" charset="0"/>
            </a:endParaRPr>
          </a:p>
          <a:p>
            <a:pPr marL="87312" indent="0">
              <a:buNone/>
            </a:pPr>
            <a:endParaRPr lang="nl-BE" dirty="0">
              <a:latin typeface="Calibri" panose="020F0502020204030204" pitchFamily="34" charset="0"/>
              <a:ea typeface="Calibri" panose="020F0502020204030204" pitchFamily="34" charset="0"/>
            </a:endParaRPr>
          </a:p>
          <a:p>
            <a:r>
              <a:rPr lang="nl-BE" sz="2000" dirty="0">
                <a:effectLst/>
                <a:latin typeface="Calibri" panose="020F0502020204030204" pitchFamily="34" charset="0"/>
                <a:ea typeface="Calibri" panose="020F0502020204030204" pitchFamily="34" charset="0"/>
              </a:rPr>
              <a:t>relevant </a:t>
            </a:r>
          </a:p>
          <a:p>
            <a:endParaRPr lang="nl-BE" sz="2000" dirty="0">
              <a:effectLst/>
              <a:latin typeface="Calibri" panose="020F0502020204030204" pitchFamily="34" charset="0"/>
              <a:ea typeface="Calibri" panose="020F0502020204030204" pitchFamily="34" charset="0"/>
            </a:endParaRPr>
          </a:p>
          <a:p>
            <a:r>
              <a:rPr lang="nl-BE" sz="2000" dirty="0" err="1">
                <a:effectLst/>
                <a:latin typeface="Calibri" panose="020F0502020204030204" pitchFamily="34" charset="0"/>
                <a:ea typeface="Calibri" panose="020F0502020204030204" pitchFamily="34" charset="0"/>
              </a:rPr>
              <a:t>accessible</a:t>
            </a:r>
            <a:r>
              <a:rPr lang="nl-BE" sz="2000" dirty="0">
                <a:effectLst/>
                <a:latin typeface="Calibri" panose="020F0502020204030204" pitchFamily="34" charset="0"/>
                <a:ea typeface="Calibri" panose="020F0502020204030204" pitchFamily="34" charset="0"/>
              </a:rPr>
              <a:t>.</a:t>
            </a:r>
            <a:endParaRPr lang="nl-BE" dirty="0"/>
          </a:p>
        </p:txBody>
      </p:sp>
      <p:sp>
        <p:nvSpPr>
          <p:cNvPr id="2" name="Titel 1">
            <a:extLst>
              <a:ext uri="{FF2B5EF4-FFF2-40B4-BE49-F238E27FC236}">
                <a16:creationId xmlns:a16="http://schemas.microsoft.com/office/drawing/2014/main" id="{662A761E-03F7-491B-BDE3-9F9A653635EF}"/>
              </a:ext>
            </a:extLst>
          </p:cNvPr>
          <p:cNvSpPr>
            <a:spLocks noGrp="1"/>
          </p:cNvSpPr>
          <p:nvPr>
            <p:ph type="title"/>
          </p:nvPr>
        </p:nvSpPr>
        <p:spPr/>
        <p:txBody>
          <a:bodyPr/>
          <a:lstStyle/>
          <a:p>
            <a:r>
              <a:rPr lang="nl-BE" sz="2400" dirty="0">
                <a:effectLst/>
                <a:latin typeface="Calibri" panose="020F0502020204030204" pitchFamily="34" charset="0"/>
                <a:ea typeface="Calibri" panose="020F0502020204030204" pitchFamily="34" charset="0"/>
              </a:rPr>
              <a:t>care </a:t>
            </a:r>
            <a:r>
              <a:rPr lang="nl-BE" sz="2400" dirty="0" err="1">
                <a:effectLst/>
                <a:latin typeface="Calibri" panose="020F0502020204030204" pitchFamily="34" charset="0"/>
                <a:ea typeface="Calibri" panose="020F0502020204030204" pitchFamily="34" charset="0"/>
              </a:rPr>
              <a:t>for</a:t>
            </a:r>
            <a:r>
              <a:rPr lang="nl-BE" sz="2400" dirty="0">
                <a:effectLst/>
                <a:latin typeface="Calibri" panose="020F0502020204030204" pitchFamily="34" charset="0"/>
                <a:ea typeface="Calibri" panose="020F0502020204030204" pitchFamily="34" charset="0"/>
              </a:rPr>
              <a:t> quality does </a:t>
            </a:r>
            <a:r>
              <a:rPr lang="nl-BE" sz="2400" dirty="0" err="1">
                <a:effectLst/>
                <a:latin typeface="Calibri" panose="020F0502020204030204" pitchFamily="34" charset="0"/>
                <a:ea typeface="Calibri" panose="020F0502020204030204" pitchFamily="34" charset="0"/>
              </a:rPr>
              <a:t>not</a:t>
            </a:r>
            <a:r>
              <a:rPr lang="nl-BE" sz="2400" dirty="0">
                <a:effectLst/>
                <a:latin typeface="Calibri" panose="020F0502020204030204" pitchFamily="34" charset="0"/>
                <a:ea typeface="Calibri" panose="020F0502020204030204" pitchFamily="34" charset="0"/>
              </a:rPr>
              <a:t> stand </a:t>
            </a:r>
            <a:r>
              <a:rPr lang="nl-BE" sz="2400" dirty="0" err="1">
                <a:effectLst/>
                <a:latin typeface="Calibri" panose="020F0502020204030204" pitchFamily="34" charset="0"/>
                <a:ea typeface="Calibri" panose="020F0502020204030204" pitchFamily="34" charset="0"/>
              </a:rPr>
              <a:t>alone</a:t>
            </a:r>
            <a:endParaRPr lang="nl-BE" dirty="0"/>
          </a:p>
        </p:txBody>
      </p:sp>
      <p:pic>
        <p:nvPicPr>
          <p:cNvPr id="4" name="Afbeelding 3">
            <a:extLst>
              <a:ext uri="{FF2B5EF4-FFF2-40B4-BE49-F238E27FC236}">
                <a16:creationId xmlns:a16="http://schemas.microsoft.com/office/drawing/2014/main" id="{D6F66D24-C704-46B1-AE5B-19916EA04F46}"/>
              </a:ext>
            </a:extLst>
          </p:cNvPr>
          <p:cNvPicPr>
            <a:picLocks noChangeAspect="1"/>
          </p:cNvPicPr>
          <p:nvPr/>
        </p:nvPicPr>
        <p:blipFill>
          <a:blip r:embed="rId2"/>
          <a:stretch>
            <a:fillRect/>
          </a:stretch>
        </p:blipFill>
        <p:spPr>
          <a:xfrm>
            <a:off x="7018545" y="3959021"/>
            <a:ext cx="2017951" cy="1060796"/>
          </a:xfrm>
          <a:prstGeom prst="rect">
            <a:avLst/>
          </a:prstGeom>
        </p:spPr>
      </p:pic>
      <p:pic>
        <p:nvPicPr>
          <p:cNvPr id="2050" name="Picture 2" descr="Personeelsbezetting: kwaliteit en niet kwantiteit maakt het verschil -  Innovatiekring Dementie - IDé">
            <a:extLst>
              <a:ext uri="{FF2B5EF4-FFF2-40B4-BE49-F238E27FC236}">
                <a16:creationId xmlns:a16="http://schemas.microsoft.com/office/drawing/2014/main" id="{89C12088-5AA5-4B5E-96D6-81ECC49D40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67945" y="1275605"/>
            <a:ext cx="3332392" cy="268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8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overnment Icon">
            <a:extLst>
              <a:ext uri="{FF2B5EF4-FFF2-40B4-BE49-F238E27FC236}">
                <a16:creationId xmlns:a16="http://schemas.microsoft.com/office/drawing/2014/main" id="{7CDFCDA7-2001-4D41-B09E-7BF83FFE68C1}"/>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tretch>
            <a:fillRect/>
          </a:stretch>
        </p:blipFill>
        <p:spPr bwMode="auto">
          <a:xfrm>
            <a:off x="-22523" y="546074"/>
            <a:ext cx="4248150" cy="2827217"/>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5">
            <a:extLst>
              <a:ext uri="{FF2B5EF4-FFF2-40B4-BE49-F238E27FC236}">
                <a16:creationId xmlns:a16="http://schemas.microsoft.com/office/drawing/2014/main" id="{C0CF3BA9-3893-4E40-862B-3063F437B039}"/>
              </a:ext>
            </a:extLst>
          </p:cNvPr>
          <p:cNvSpPr>
            <a:spLocks noGrp="1"/>
          </p:cNvSpPr>
          <p:nvPr>
            <p:ph sz="half" idx="2"/>
          </p:nvPr>
        </p:nvSpPr>
        <p:spPr/>
        <p:txBody>
          <a:bodyPr/>
          <a:lstStyle/>
          <a:p>
            <a:r>
              <a:rPr lang="nl-BE" sz="2000" b="1" dirty="0" err="1">
                <a:effectLst/>
                <a:latin typeface="Calibri" panose="020F0502020204030204" pitchFamily="34" charset="0"/>
                <a:ea typeface="Calibri" panose="020F0502020204030204" pitchFamily="34" charset="0"/>
              </a:rPr>
              <a:t>legitimate</a:t>
            </a:r>
            <a:r>
              <a:rPr lang="nl-BE" sz="2000" b="1"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government</a:t>
            </a:r>
            <a:endParaRPr lang="nl-BE" sz="2000" dirty="0">
              <a:effectLst/>
              <a:latin typeface="Calibri" panose="020F0502020204030204" pitchFamily="34" charset="0"/>
              <a:ea typeface="Calibri" panose="020F0502020204030204" pitchFamily="34" charset="0"/>
            </a:endParaRPr>
          </a:p>
          <a:p>
            <a:endParaRPr lang="nl-BE" sz="2000" b="1" dirty="0">
              <a:effectLst/>
              <a:latin typeface="Calibri" panose="020F0502020204030204" pitchFamily="34" charset="0"/>
              <a:ea typeface="Calibri" panose="020F0502020204030204" pitchFamily="34" charset="0"/>
            </a:endParaRPr>
          </a:p>
          <a:p>
            <a:r>
              <a:rPr lang="nl-BE" sz="2000" b="1" dirty="0" err="1">
                <a:effectLst/>
                <a:latin typeface="Calibri" panose="020F0502020204030204" pitchFamily="34" charset="0"/>
                <a:ea typeface="Calibri" panose="020F0502020204030204" pitchFamily="34" charset="0"/>
              </a:rPr>
              <a:t>performing</a:t>
            </a:r>
            <a:r>
              <a:rPr lang="nl-BE" sz="2000" b="1"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government</a:t>
            </a:r>
            <a:r>
              <a:rPr lang="nl-BE" sz="2000" dirty="0">
                <a:effectLst/>
                <a:latin typeface="Calibri" panose="020F0502020204030204" pitchFamily="34" charset="0"/>
                <a:ea typeface="Calibri" panose="020F0502020204030204" pitchFamily="34" charset="0"/>
              </a:rPr>
              <a:t> </a:t>
            </a:r>
          </a:p>
          <a:p>
            <a:endParaRPr lang="nl-BE" sz="2000" b="1" dirty="0">
              <a:effectLst/>
              <a:latin typeface="Calibri" panose="020F0502020204030204" pitchFamily="34" charset="0"/>
              <a:ea typeface="Calibri" panose="020F0502020204030204" pitchFamily="34" charset="0"/>
            </a:endParaRPr>
          </a:p>
          <a:p>
            <a:r>
              <a:rPr lang="nl-BE" sz="2000" b="1" dirty="0" err="1">
                <a:effectLst/>
                <a:latin typeface="Calibri" panose="020F0502020204030204" pitchFamily="34" charset="0"/>
                <a:ea typeface="Calibri" panose="020F0502020204030204" pitchFamily="34" charset="0"/>
              </a:rPr>
              <a:t>cooperating</a:t>
            </a:r>
            <a:r>
              <a:rPr lang="nl-BE" sz="2000" b="1"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government</a:t>
            </a:r>
            <a:r>
              <a:rPr lang="nl-BE" sz="2000" b="1" dirty="0">
                <a:effectLst/>
                <a:latin typeface="Calibri" panose="020F0502020204030204" pitchFamily="34" charset="0"/>
                <a:ea typeface="Calibri" panose="020F0502020204030204" pitchFamily="34" charset="0"/>
              </a:rPr>
              <a:t> </a:t>
            </a:r>
          </a:p>
          <a:p>
            <a:endParaRPr lang="nl-BE" sz="2000" b="1" dirty="0">
              <a:effectLst/>
              <a:latin typeface="Calibri" panose="020F0502020204030204" pitchFamily="34" charset="0"/>
              <a:ea typeface="Calibri" panose="020F0502020204030204" pitchFamily="34" charset="0"/>
            </a:endParaRPr>
          </a:p>
          <a:p>
            <a:r>
              <a:rPr lang="nl-BE" sz="2000" b="1" dirty="0" err="1">
                <a:effectLst/>
                <a:latin typeface="Calibri" panose="020F0502020204030204" pitchFamily="34" charset="0"/>
                <a:ea typeface="Calibri" panose="020F0502020204030204" pitchFamily="34" charset="0"/>
              </a:rPr>
              <a:t>responsive</a:t>
            </a:r>
            <a:r>
              <a:rPr lang="nl-BE" sz="2000" b="1" dirty="0">
                <a:effectLst/>
                <a:latin typeface="Calibri" panose="020F0502020204030204" pitchFamily="34" charset="0"/>
                <a:ea typeface="Calibri" panose="020F0502020204030204" pitchFamily="34" charset="0"/>
              </a:rPr>
              <a:t> </a:t>
            </a:r>
            <a:r>
              <a:rPr lang="nl-BE" sz="2000" dirty="0" err="1">
                <a:effectLst/>
                <a:latin typeface="Calibri" panose="020F0502020204030204" pitchFamily="34" charset="0"/>
                <a:ea typeface="Calibri" panose="020F0502020204030204" pitchFamily="34" charset="0"/>
              </a:rPr>
              <a:t>government</a:t>
            </a:r>
            <a:r>
              <a:rPr lang="nl-BE" sz="2000" dirty="0">
                <a:effectLst/>
                <a:latin typeface="Calibri" panose="020F0502020204030204" pitchFamily="34" charset="0"/>
                <a:ea typeface="Calibri" panose="020F0502020204030204" pitchFamily="34" charset="0"/>
              </a:rPr>
              <a:t> </a:t>
            </a:r>
            <a:endParaRPr lang="nl-BE" dirty="0"/>
          </a:p>
        </p:txBody>
      </p:sp>
      <p:sp>
        <p:nvSpPr>
          <p:cNvPr id="2" name="Titel 1">
            <a:extLst>
              <a:ext uri="{FF2B5EF4-FFF2-40B4-BE49-F238E27FC236}">
                <a16:creationId xmlns:a16="http://schemas.microsoft.com/office/drawing/2014/main" id="{DBC40373-95AD-4C36-9D72-D8C54BDC52A6}"/>
              </a:ext>
            </a:extLst>
          </p:cNvPr>
          <p:cNvSpPr>
            <a:spLocks noGrp="1"/>
          </p:cNvSpPr>
          <p:nvPr>
            <p:ph type="title"/>
          </p:nvPr>
        </p:nvSpPr>
        <p:spPr/>
        <p:txBody>
          <a:bodyPr/>
          <a:lstStyle/>
          <a:p>
            <a:r>
              <a:rPr lang="nl-BE" dirty="0"/>
              <a:t>The </a:t>
            </a:r>
            <a:r>
              <a:rPr lang="nl-BE" dirty="0" err="1"/>
              <a:t>role</a:t>
            </a:r>
            <a:r>
              <a:rPr lang="nl-BE" dirty="0"/>
              <a:t> of </a:t>
            </a:r>
            <a:r>
              <a:rPr lang="nl-BE" dirty="0" err="1"/>
              <a:t>the</a:t>
            </a:r>
            <a:r>
              <a:rPr lang="nl-BE" dirty="0"/>
              <a:t> </a:t>
            </a:r>
            <a:r>
              <a:rPr lang="nl-BE" dirty="0" err="1"/>
              <a:t>government</a:t>
            </a:r>
            <a:endParaRPr lang="nl-BE" dirty="0"/>
          </a:p>
        </p:txBody>
      </p:sp>
      <p:pic>
        <p:nvPicPr>
          <p:cNvPr id="4" name="Afbeelding 3">
            <a:extLst>
              <a:ext uri="{FF2B5EF4-FFF2-40B4-BE49-F238E27FC236}">
                <a16:creationId xmlns:a16="http://schemas.microsoft.com/office/drawing/2014/main" id="{71B95246-2F78-4ED2-9805-245DF91D6179}"/>
              </a:ext>
            </a:extLst>
          </p:cNvPr>
          <p:cNvPicPr>
            <a:picLocks noChangeAspect="1"/>
          </p:cNvPicPr>
          <p:nvPr/>
        </p:nvPicPr>
        <p:blipFill>
          <a:blip r:embed="rId4"/>
          <a:stretch>
            <a:fillRect/>
          </a:stretch>
        </p:blipFill>
        <p:spPr>
          <a:xfrm>
            <a:off x="7018545" y="3973198"/>
            <a:ext cx="2017951" cy="1060796"/>
          </a:xfrm>
          <a:prstGeom prst="rect">
            <a:avLst/>
          </a:prstGeom>
        </p:spPr>
      </p:pic>
      <p:pic>
        <p:nvPicPr>
          <p:cNvPr id="1030" name="Picture 6" descr="Participatie | Aan de Stroom">
            <a:extLst>
              <a:ext uri="{FF2B5EF4-FFF2-40B4-BE49-F238E27FC236}">
                <a16:creationId xmlns:a16="http://schemas.microsoft.com/office/drawing/2014/main" id="{5DE790F4-6EFC-4336-9F64-28DE14726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190" y="30003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7E48E-CDEF-4076-BA9D-46387BAF50B0}"/>
              </a:ext>
            </a:extLst>
          </p:cNvPr>
          <p:cNvSpPr>
            <a:spLocks noGrp="1"/>
          </p:cNvSpPr>
          <p:nvPr>
            <p:ph type="ctrTitle"/>
          </p:nvPr>
        </p:nvSpPr>
        <p:spPr>
          <a:xfrm>
            <a:off x="3888000" y="3651870"/>
            <a:ext cx="5040000" cy="1208130"/>
          </a:xfrm>
        </p:spPr>
        <p:txBody>
          <a:bodyPr/>
          <a:lstStyle/>
          <a:p>
            <a:r>
              <a:rPr lang="nl-BE" dirty="0"/>
              <a:t>Thank you! Questions?</a:t>
            </a:r>
            <a:br>
              <a:rPr lang="nl-BE" dirty="0"/>
            </a:br>
            <a:br>
              <a:rPr lang="nl-BE" dirty="0"/>
            </a:br>
            <a:br>
              <a:rPr lang="nl-BE" dirty="0"/>
            </a:br>
            <a:r>
              <a:rPr lang="nl-BE" sz="1400" dirty="0"/>
              <a:t>Kurt Asselman – Kurt.asselman@vlaanderen.be</a:t>
            </a:r>
            <a:endParaRPr lang="nl-BE" dirty="0"/>
          </a:p>
        </p:txBody>
      </p:sp>
      <p:pic>
        <p:nvPicPr>
          <p:cNvPr id="3" name="Afbeelding 2">
            <a:extLst>
              <a:ext uri="{FF2B5EF4-FFF2-40B4-BE49-F238E27FC236}">
                <a16:creationId xmlns:a16="http://schemas.microsoft.com/office/drawing/2014/main" id="{2520A6C9-AD23-4A1D-830B-85E04E547CB4}"/>
              </a:ext>
            </a:extLst>
          </p:cNvPr>
          <p:cNvPicPr>
            <a:picLocks noChangeAspect="1"/>
          </p:cNvPicPr>
          <p:nvPr/>
        </p:nvPicPr>
        <p:blipFill>
          <a:blip r:embed="rId2"/>
          <a:stretch>
            <a:fillRect/>
          </a:stretch>
        </p:blipFill>
        <p:spPr>
          <a:xfrm>
            <a:off x="107504" y="123478"/>
            <a:ext cx="2017951" cy="1060796"/>
          </a:xfrm>
          <a:prstGeom prst="rect">
            <a:avLst/>
          </a:prstGeom>
        </p:spPr>
      </p:pic>
    </p:spTree>
    <p:extLst>
      <p:ext uri="{BB962C8B-B14F-4D97-AF65-F5344CB8AC3E}">
        <p14:creationId xmlns:p14="http://schemas.microsoft.com/office/powerpoint/2010/main" val="1554272585"/>
      </p:ext>
    </p:extLst>
  </p:cSld>
  <p:clrMapOvr>
    <a:masterClrMapping/>
  </p:clrMapOvr>
</p:sld>
</file>

<file path=ppt/theme/theme1.xml><?xml version="1.0" encoding="utf-8"?>
<a:theme xmlns:a="http://schemas.openxmlformats.org/drawingml/2006/main" name="Presentatie_vaph_nieuw2017_templat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TWERP VOOR BASISSLIDE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NTWERP VOOR FOTO MET TEKST 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NTWERP VOOR FOTO MET TEKST 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NTWERP VOOR FOTO MET TEKST 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NTWERP VOOR FOTO MET TEKST 5">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787FD62A-6B9B-43F1-9885-1CD024798684}"/>
</file>

<file path=customXml/itemProps2.xml><?xml version="1.0" encoding="utf-8"?>
<ds:datastoreItem xmlns:ds="http://schemas.openxmlformats.org/officeDocument/2006/customXml" ds:itemID="{9EFF962F-DD91-415E-AF70-3C9BEB01FBCB}"/>
</file>

<file path=customXml/itemProps3.xml><?xml version="1.0" encoding="utf-8"?>
<ds:datastoreItem xmlns:ds="http://schemas.openxmlformats.org/officeDocument/2006/customXml" ds:itemID="{A237A98F-B736-4B09-85E0-492051CDE27F}"/>
</file>

<file path=docProps/app.xml><?xml version="1.0" encoding="utf-8"?>
<Properties xmlns="http://schemas.openxmlformats.org/officeDocument/2006/extended-properties" xmlns:vt="http://schemas.openxmlformats.org/officeDocument/2006/docPropsVTypes">
  <Template>Presentatie_vaph_nieuw2017_template</Template>
  <TotalTime>2758</TotalTime>
  <Words>266</Words>
  <Application>Microsoft Office PowerPoint</Application>
  <PresentationFormat>Diavoorstelling (16:9)</PresentationFormat>
  <Paragraphs>38</Paragraphs>
  <Slides>5</Slides>
  <Notes>3</Notes>
  <HiddenSlides>0</HiddenSlides>
  <MMClips>0</MMClips>
  <ScaleCrop>false</ScaleCrop>
  <HeadingPairs>
    <vt:vector size="6" baseType="variant">
      <vt:variant>
        <vt:lpstr>Gebruikte lettertypen</vt:lpstr>
      </vt:variant>
      <vt:variant>
        <vt:i4>2</vt:i4>
      </vt:variant>
      <vt:variant>
        <vt:lpstr>Thema</vt:lpstr>
      </vt:variant>
      <vt:variant>
        <vt:i4>6</vt:i4>
      </vt:variant>
      <vt:variant>
        <vt:lpstr>Diatitels</vt:lpstr>
      </vt:variant>
      <vt:variant>
        <vt:i4>5</vt:i4>
      </vt:variant>
    </vt:vector>
  </HeadingPairs>
  <TitlesOfParts>
    <vt:vector size="13" baseType="lpstr">
      <vt:lpstr>Arial</vt:lpstr>
      <vt:lpstr>Calibri</vt:lpstr>
      <vt:lpstr>Presentatie_vaph_nieuw2017_template</vt:lpstr>
      <vt:lpstr>ONTWERP VOOR BASISSLIDES</vt:lpstr>
      <vt:lpstr>ONTWERP VOOR FOTO MET TEKST 1</vt:lpstr>
      <vt:lpstr>ONTWERP VOOR FOTO MET TEKST 2</vt:lpstr>
      <vt:lpstr>ONTWERP VOOR FOTO MET TEKST 4</vt:lpstr>
      <vt:lpstr>ONTWERP VOOR FOTO MET TEKST 5</vt:lpstr>
      <vt:lpstr>How do we optimize the relationship between service providers and  governments in the area of quality assurance</vt:lpstr>
      <vt:lpstr>What is currently available for PwD in Flanders (adults)  </vt:lpstr>
      <vt:lpstr>care for quality does not stand alone</vt:lpstr>
      <vt:lpstr>The role of the government</vt:lpstr>
      <vt:lpstr>Thank you! Questions?   Kurt Asselman – Kurt.asselman@vlaanderen.be</vt:lpstr>
    </vt:vector>
  </TitlesOfParts>
  <Company>VAPH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HOOFDTITEL</dc:title>
  <dc:creator>axv</dc:creator>
  <cp:lastModifiedBy>Asselman Kurt</cp:lastModifiedBy>
  <cp:revision>65</cp:revision>
  <cp:lastPrinted>2018-02-07T10:17:38Z</cp:lastPrinted>
  <dcterms:created xsi:type="dcterms:W3CDTF">2018-01-04T07:38:26Z</dcterms:created>
  <dcterms:modified xsi:type="dcterms:W3CDTF">2022-10-11T13:34:40Z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ies>
</file>