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61"/>
  </p:notesMasterIdLst>
  <p:sldIdLst>
    <p:sldId id="256" r:id="rId6"/>
    <p:sldId id="1503" r:id="rId7"/>
    <p:sldId id="1469" r:id="rId8"/>
    <p:sldId id="1529" r:id="rId9"/>
    <p:sldId id="1528" r:id="rId10"/>
    <p:sldId id="1527" r:id="rId11"/>
    <p:sldId id="272" r:id="rId12"/>
    <p:sldId id="271" r:id="rId13"/>
    <p:sldId id="1526" r:id="rId14"/>
    <p:sldId id="1474" r:id="rId15"/>
    <p:sldId id="1471" r:id="rId16"/>
    <p:sldId id="1479" r:id="rId17"/>
    <p:sldId id="1480" r:id="rId18"/>
    <p:sldId id="1482" r:id="rId19"/>
    <p:sldId id="270" r:id="rId20"/>
    <p:sldId id="1530" r:id="rId21"/>
    <p:sldId id="260" r:id="rId22"/>
    <p:sldId id="261" r:id="rId23"/>
    <p:sldId id="265" r:id="rId24"/>
    <p:sldId id="266" r:id="rId25"/>
    <p:sldId id="264" r:id="rId26"/>
    <p:sldId id="267" r:id="rId27"/>
    <p:sldId id="1483" r:id="rId28"/>
    <p:sldId id="274" r:id="rId29"/>
    <p:sldId id="268" r:id="rId30"/>
    <p:sldId id="1484" r:id="rId31"/>
    <p:sldId id="1485" r:id="rId32"/>
    <p:sldId id="1486" r:id="rId33"/>
    <p:sldId id="263" r:id="rId34"/>
    <p:sldId id="262" r:id="rId35"/>
    <p:sldId id="1487" r:id="rId36"/>
    <p:sldId id="281" r:id="rId37"/>
    <p:sldId id="1488" r:id="rId38"/>
    <p:sldId id="257" r:id="rId39"/>
    <p:sldId id="279" r:id="rId40"/>
    <p:sldId id="284" r:id="rId41"/>
    <p:sldId id="1489" r:id="rId42"/>
    <p:sldId id="259" r:id="rId43"/>
    <p:sldId id="1490" r:id="rId44"/>
    <p:sldId id="1491" r:id="rId45"/>
    <p:sldId id="1492" r:id="rId46"/>
    <p:sldId id="1493" r:id="rId47"/>
    <p:sldId id="1494" r:id="rId48"/>
    <p:sldId id="1495" r:id="rId49"/>
    <p:sldId id="1496" r:id="rId50"/>
    <p:sldId id="1497" r:id="rId51"/>
    <p:sldId id="1498" r:id="rId52"/>
    <p:sldId id="1499" r:id="rId53"/>
    <p:sldId id="1500" r:id="rId54"/>
    <p:sldId id="1501" r:id="rId55"/>
    <p:sldId id="1502" r:id="rId56"/>
    <p:sldId id="280" r:id="rId57"/>
    <p:sldId id="282" r:id="rId58"/>
    <p:sldId id="278" r:id="rId59"/>
    <p:sldId id="285" r:id="rId60"/>
  </p:sldIdLst>
  <p:sldSz cx="18288000" cy="10287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Century Gothic" panose="020B0502020202020204" pitchFamily="34" charset="0"/>
      <p:regular r:id="rId68"/>
      <p:bold r:id="rId69"/>
      <p:italic r:id="rId70"/>
      <p:boldItalic r:id="rId71"/>
    </p:embeddedFont>
    <p:embeddedFont>
      <p:font typeface="Lato" panose="020F0502020204030203" pitchFamily="34" charset="0"/>
      <p:regular r:id="rId72"/>
      <p:bold r:id="rId73"/>
      <p:italic r:id="rId74"/>
      <p:boldItalic r:id="rId75"/>
    </p:embeddedFont>
    <p:embeddedFont>
      <p:font typeface="Open Sans" panose="020B0606030504020204" pitchFamily="34" charset="0"/>
      <p:regular r:id="rId76"/>
      <p:bold r:id="rId77"/>
      <p:italic r:id="rId78"/>
      <p:boldItalic r:id="rId79"/>
    </p:embeddedFont>
    <p:embeddedFont>
      <p:font typeface="Open Sans Bold Bold" panose="020B0604020202020204" charset="0"/>
      <p:regular r:id="rId80"/>
      <p:bold r:id="rId81"/>
    </p:embeddedFont>
    <p:embeddedFont>
      <p:font typeface="Open Sans Extra Bold" panose="020B0604020202020204" charset="0"/>
      <p:regular r:id="rId82"/>
      <p:bold r:id="rId83"/>
    </p:embeddedFont>
    <p:embeddedFont>
      <p:font typeface="Roboto Condensed" panose="02000000000000000000" pitchFamily="2" charset="0"/>
      <p:regular r:id="rId84"/>
      <p:bold r:id="rId85"/>
      <p:italic r:id="rId86"/>
      <p:boldItalic r:id="rId87"/>
    </p:embeddedFont>
    <p:embeddedFont>
      <p:font typeface="Wingdings 3" panose="05040102010807070707" pitchFamily="18" charset="2"/>
      <p:regular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EC5DD-7526-4CA1-B810-1F99428185DB}" v="7" dt="2023-07-13T12:34:25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font" Target="fonts/font27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5.fntdata"/><Relationship Id="rId7" Type="http://schemas.openxmlformats.org/officeDocument/2006/relationships/slide" Target="slides/slide2.xml"/><Relationship Id="rId71" Type="http://schemas.openxmlformats.org/officeDocument/2006/relationships/font" Target="fonts/font10.fntdata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 Bertana [EASPD]" userId="8f451a95-2537-439f-b7d1-86ebd42d9a1f" providerId="ADAL" clId="{CEDFC7CD-1824-4E1C-A286-28FC396B1D7A}"/>
    <pc:docChg chg="delSld modSld">
      <pc:chgData name="Irene  Bertana [EASPD]" userId="8f451a95-2537-439f-b7d1-86ebd42d9a1f" providerId="ADAL" clId="{CEDFC7CD-1824-4E1C-A286-28FC396B1D7A}" dt="2023-04-27T16:21:41.993" v="95" actId="1076"/>
      <pc:docMkLst>
        <pc:docMk/>
      </pc:docMkLst>
      <pc:sldChg chg="modSp mod">
        <pc:chgData name="Irene  Bertana [EASPD]" userId="8f451a95-2537-439f-b7d1-86ebd42d9a1f" providerId="ADAL" clId="{CEDFC7CD-1824-4E1C-A286-28FC396B1D7A}" dt="2023-04-27T16:21:41.993" v="95" actId="1076"/>
        <pc:sldMkLst>
          <pc:docMk/>
          <pc:sldMk cId="0" sldId="256"/>
        </pc:sldMkLst>
        <pc:spChg chg="mod">
          <ac:chgData name="Irene  Bertana [EASPD]" userId="8f451a95-2537-439f-b7d1-86ebd42d9a1f" providerId="ADAL" clId="{CEDFC7CD-1824-4E1C-A286-28FC396B1D7A}" dt="2023-04-27T16:21:22.058" v="92" actId="14100"/>
          <ac:spMkLst>
            <pc:docMk/>
            <pc:sldMk cId="0" sldId="256"/>
            <ac:spMk id="19" creationId="{00000000-0000-0000-0000-000000000000}"/>
          </ac:spMkLst>
        </pc:spChg>
        <pc:spChg chg="mod">
          <ac:chgData name="Irene  Bertana [EASPD]" userId="8f451a95-2537-439f-b7d1-86ebd42d9a1f" providerId="ADAL" clId="{CEDFC7CD-1824-4E1C-A286-28FC396B1D7A}" dt="2023-04-27T16:21:37.924" v="94" actId="1076"/>
          <ac:spMkLst>
            <pc:docMk/>
            <pc:sldMk cId="0" sldId="256"/>
            <ac:spMk id="20" creationId="{00000000-0000-0000-0000-000000000000}"/>
          </ac:spMkLst>
        </pc:spChg>
        <pc:spChg chg="mod">
          <ac:chgData name="Irene  Bertana [EASPD]" userId="8f451a95-2537-439f-b7d1-86ebd42d9a1f" providerId="ADAL" clId="{CEDFC7CD-1824-4E1C-A286-28FC396B1D7A}" dt="2023-04-27T16:21:41.993" v="95" actId="1076"/>
          <ac:spMkLst>
            <pc:docMk/>
            <pc:sldMk cId="0" sldId="256"/>
            <ac:spMk id="21" creationId="{00000000-0000-0000-0000-000000000000}"/>
          </ac:spMkLst>
        </pc:spChg>
        <pc:grpChg chg="mod">
          <ac:chgData name="Irene  Bertana [EASPD]" userId="8f451a95-2537-439f-b7d1-86ebd42d9a1f" providerId="ADAL" clId="{CEDFC7CD-1824-4E1C-A286-28FC396B1D7A}" dt="2023-04-27T16:21:30.795" v="93" actId="1076"/>
          <ac:grpSpMkLst>
            <pc:docMk/>
            <pc:sldMk cId="0" sldId="256"/>
            <ac:grpSpMk id="2" creationId="{00000000-0000-0000-0000-000000000000}"/>
          </ac:grpSpMkLst>
        </pc:grpChg>
      </pc:sldChg>
      <pc:sldChg chg="del">
        <pc:chgData name="Irene  Bertana [EASPD]" userId="8f451a95-2537-439f-b7d1-86ebd42d9a1f" providerId="ADAL" clId="{CEDFC7CD-1824-4E1C-A286-28FC396B1D7A}" dt="2023-04-27T16:19:28.181" v="0" actId="47"/>
        <pc:sldMkLst>
          <pc:docMk/>
          <pc:sldMk cId="0" sldId="257"/>
        </pc:sldMkLst>
      </pc:sldChg>
      <pc:sldChg chg="del">
        <pc:chgData name="Irene  Bertana [EASPD]" userId="8f451a95-2537-439f-b7d1-86ebd42d9a1f" providerId="ADAL" clId="{CEDFC7CD-1824-4E1C-A286-28FC396B1D7A}" dt="2023-04-27T16:19:30.547" v="1" actId="47"/>
        <pc:sldMkLst>
          <pc:docMk/>
          <pc:sldMk cId="0" sldId="258"/>
        </pc:sldMkLst>
      </pc:sldChg>
    </pc:docChg>
  </pc:docChgLst>
  <pc:docChgLst>
    <pc:chgData name="Lyzaveta Drannikova [EASPD]" userId="81d01fc9-c160-4d68-ab89-065b7fbc7c1f" providerId="ADAL" clId="{70F4E01B-E481-4FF0-9FA3-1BAC0F189822}"/>
    <pc:docChg chg="undo custSel addSld delSld modSld">
      <pc:chgData name="Lyzaveta Drannikova [EASPD]" userId="81d01fc9-c160-4d68-ab89-065b7fbc7c1f" providerId="ADAL" clId="{70F4E01B-E481-4FF0-9FA3-1BAC0F189822}" dt="2023-06-07T20:38:00.041" v="47"/>
      <pc:docMkLst>
        <pc:docMk/>
      </pc:docMkLst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0" sldId="257"/>
        </pc:sldMkLst>
      </pc:sldChg>
      <pc:sldChg chg="new del">
        <pc:chgData name="Lyzaveta Drannikova [EASPD]" userId="81d01fc9-c160-4d68-ab89-065b7fbc7c1f" providerId="ADAL" clId="{70F4E01B-E481-4FF0-9FA3-1BAC0F189822}" dt="2023-06-06T13:20:27.544" v="2" actId="47"/>
        <pc:sldMkLst>
          <pc:docMk/>
          <pc:sldMk cId="1915163887" sldId="257"/>
        </pc:sldMkLst>
      </pc:sldChg>
      <pc:sldChg chg="delSp modSp add del mod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0" sldId="258"/>
        </pc:sldMkLst>
        <pc:spChg chg="mod">
          <ac:chgData name="Lyzaveta Drannikova [EASPD]" userId="81d01fc9-c160-4d68-ab89-065b7fbc7c1f" providerId="ADAL" clId="{70F4E01B-E481-4FF0-9FA3-1BAC0F189822}" dt="2023-06-06T13:22:45.461" v="14" actId="1076"/>
          <ac:spMkLst>
            <pc:docMk/>
            <pc:sldMk cId="0" sldId="258"/>
            <ac:spMk id="19" creationId="{00000000-0000-0000-0000-000000000000}"/>
          </ac:spMkLst>
        </pc:spChg>
        <pc:grpChg chg="del">
          <ac:chgData name="Lyzaveta Drannikova [EASPD]" userId="81d01fc9-c160-4d68-ab89-065b7fbc7c1f" providerId="ADAL" clId="{70F4E01B-E481-4FF0-9FA3-1BAC0F189822}" dt="2023-06-06T13:22:36.566" v="12" actId="478"/>
          <ac:grpSpMkLst>
            <pc:docMk/>
            <pc:sldMk cId="0" sldId="258"/>
            <ac:grpSpMk id="2" creationId="{00000000-0000-0000-0000-000000000000}"/>
          </ac:grpSpMkLst>
        </pc:grpChg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3328171595" sldId="259"/>
        </pc:sldMkLst>
      </pc:sldChg>
      <pc:sldChg chg="addSp modSp add del mod">
        <pc:chgData name="Lyzaveta Drannikova [EASPD]" userId="81d01fc9-c160-4d68-ab89-065b7fbc7c1f" providerId="ADAL" clId="{70F4E01B-E481-4FF0-9FA3-1BAC0F189822}" dt="2023-06-06T13:25:50.573" v="45" actId="166"/>
        <pc:sldMkLst>
          <pc:docMk/>
          <pc:sldMk cId="2571174179" sldId="260"/>
        </pc:sldMkLst>
        <pc:spChg chg="add mod">
          <ac:chgData name="Lyzaveta Drannikova [EASPD]" userId="81d01fc9-c160-4d68-ab89-065b7fbc7c1f" providerId="ADAL" clId="{70F4E01B-E481-4FF0-9FA3-1BAC0F189822}" dt="2023-06-06T13:24:29.746" v="30" actId="14100"/>
          <ac:spMkLst>
            <pc:docMk/>
            <pc:sldMk cId="2571174179" sldId="260"/>
            <ac:spMk id="2" creationId="{18249FB2-853F-A0AA-1B16-52E92A1297C3}"/>
          </ac:spMkLst>
        </pc:spChg>
        <pc:spChg chg="mod ord">
          <ac:chgData name="Lyzaveta Drannikova [EASPD]" userId="81d01fc9-c160-4d68-ab89-065b7fbc7c1f" providerId="ADAL" clId="{70F4E01B-E481-4FF0-9FA3-1BAC0F189822}" dt="2023-06-06T13:25:50.573" v="45" actId="166"/>
          <ac:spMkLst>
            <pc:docMk/>
            <pc:sldMk cId="2571174179" sldId="260"/>
            <ac:spMk id="4" creationId="{AD5ACF31-AA6C-D58D-C3BD-76B5BE8A259E}"/>
          </ac:spMkLst>
        </pc:spChg>
        <pc:spChg chg="mod">
          <ac:chgData name="Lyzaveta Drannikova [EASPD]" userId="81d01fc9-c160-4d68-ab89-065b7fbc7c1f" providerId="ADAL" clId="{70F4E01B-E481-4FF0-9FA3-1BAC0F189822}" dt="2023-06-06T13:24:46.611" v="33" actId="1076"/>
          <ac:spMkLst>
            <pc:docMk/>
            <pc:sldMk cId="2571174179" sldId="260"/>
            <ac:spMk id="5" creationId="{628CBDC7-35BF-72F1-FB0C-22C5E421E675}"/>
          </ac:spMkLst>
        </pc:spChg>
      </pc:sldChg>
      <pc:sldChg chg="modSp add del mod">
        <pc:chgData name="Lyzaveta Drannikova [EASPD]" userId="81d01fc9-c160-4d68-ab89-065b7fbc7c1f" providerId="ADAL" clId="{70F4E01B-E481-4FF0-9FA3-1BAC0F189822}" dt="2023-06-06T13:20:58.562" v="9"/>
        <pc:sldMkLst>
          <pc:docMk/>
          <pc:sldMk cId="1176531888" sldId="261"/>
        </pc:sldMkLst>
        <pc:spChg chg="mod">
          <ac:chgData name="Lyzaveta Drannikova [EASPD]" userId="81d01fc9-c160-4d68-ab89-065b7fbc7c1f" providerId="ADAL" clId="{70F4E01B-E481-4FF0-9FA3-1BAC0F189822}" dt="2023-06-06T13:20:58.562" v="9"/>
          <ac:spMkLst>
            <pc:docMk/>
            <pc:sldMk cId="1176531888" sldId="261"/>
            <ac:spMk id="5" creationId="{AE51AB6F-D749-2C10-B158-700AB59E7A5D}"/>
          </ac:spMkLst>
        </pc:spChg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967697249" sldId="262"/>
        </pc:sldMkLst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850636445" sldId="263"/>
        </pc:sldMkLst>
      </pc:sldChg>
      <pc:sldChg chg="modSp add del mod">
        <pc:chgData name="Lyzaveta Drannikova [EASPD]" userId="81d01fc9-c160-4d68-ab89-065b7fbc7c1f" providerId="ADAL" clId="{70F4E01B-E481-4FF0-9FA3-1BAC0F189822}" dt="2023-06-06T13:20:58.562" v="9"/>
        <pc:sldMkLst>
          <pc:docMk/>
          <pc:sldMk cId="1813947595" sldId="264"/>
        </pc:sldMkLst>
        <pc:spChg chg="mod">
          <ac:chgData name="Lyzaveta Drannikova [EASPD]" userId="81d01fc9-c160-4d68-ab89-065b7fbc7c1f" providerId="ADAL" clId="{70F4E01B-E481-4FF0-9FA3-1BAC0F189822}" dt="2023-06-06T13:20:58.562" v="9"/>
          <ac:spMkLst>
            <pc:docMk/>
            <pc:sldMk cId="1813947595" sldId="264"/>
            <ac:spMk id="3" creationId="{029E32AE-B262-7A5E-568C-4E58D35B3A5D}"/>
          </ac:spMkLst>
        </pc:spChg>
      </pc:sldChg>
      <pc:sldChg chg="modSp add del mod">
        <pc:chgData name="Lyzaveta Drannikova [EASPD]" userId="81d01fc9-c160-4d68-ab89-065b7fbc7c1f" providerId="ADAL" clId="{70F4E01B-E481-4FF0-9FA3-1BAC0F189822}" dt="2023-06-06T13:20:58.562" v="9"/>
        <pc:sldMkLst>
          <pc:docMk/>
          <pc:sldMk cId="5587766" sldId="265"/>
        </pc:sldMkLst>
        <pc:spChg chg="mod">
          <ac:chgData name="Lyzaveta Drannikova [EASPD]" userId="81d01fc9-c160-4d68-ab89-065b7fbc7c1f" providerId="ADAL" clId="{70F4E01B-E481-4FF0-9FA3-1BAC0F189822}" dt="2023-06-06T13:20:58.562" v="9"/>
          <ac:spMkLst>
            <pc:docMk/>
            <pc:sldMk cId="5587766" sldId="265"/>
            <ac:spMk id="3" creationId="{FD6B5C75-F137-7994-8227-A7893EF4014C}"/>
          </ac:spMkLst>
        </pc:spChg>
      </pc:sldChg>
      <pc:sldChg chg="modSp add del mod">
        <pc:chgData name="Lyzaveta Drannikova [EASPD]" userId="81d01fc9-c160-4d68-ab89-065b7fbc7c1f" providerId="ADAL" clId="{70F4E01B-E481-4FF0-9FA3-1BAC0F189822}" dt="2023-06-06T13:20:58.562" v="9"/>
        <pc:sldMkLst>
          <pc:docMk/>
          <pc:sldMk cId="826553907" sldId="266"/>
        </pc:sldMkLst>
        <pc:spChg chg="mod">
          <ac:chgData name="Lyzaveta Drannikova [EASPD]" userId="81d01fc9-c160-4d68-ab89-065b7fbc7c1f" providerId="ADAL" clId="{70F4E01B-E481-4FF0-9FA3-1BAC0F189822}" dt="2023-06-06T13:20:58.562" v="9"/>
          <ac:spMkLst>
            <pc:docMk/>
            <pc:sldMk cId="826553907" sldId="266"/>
            <ac:spMk id="3" creationId="{3B6905E7-5567-3BD3-0FED-9D5A7C7E4B89}"/>
          </ac:spMkLst>
        </pc:spChg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2001140882" sldId="267"/>
        </pc:sldMkLst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3852850284" sldId="268"/>
        </pc:sldMkLst>
      </pc:sldChg>
      <pc:sldChg chg="add del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3267115544" sldId="269"/>
        </pc:sldMkLst>
      </pc:sldChg>
      <pc:sldChg chg="add del">
        <pc:chgData name="Lyzaveta Drannikova [EASPD]" userId="81d01fc9-c160-4d68-ab89-065b7fbc7c1f" providerId="ADAL" clId="{70F4E01B-E481-4FF0-9FA3-1BAC0F189822}" dt="2023-06-07T20:38:00.041" v="47"/>
        <pc:sldMkLst>
          <pc:docMk/>
          <pc:sldMk cId="3128827339" sldId="270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1995868593" sldId="271"/>
        </pc:sldMkLst>
      </pc:sldChg>
      <pc:sldChg chg="add del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2868998827" sldId="271"/>
        </pc:sldMkLst>
      </pc:sldChg>
      <pc:sldChg chg="add del">
        <pc:chgData name="Lyzaveta Drannikova [EASPD]" userId="81d01fc9-c160-4d68-ab89-065b7fbc7c1f" providerId="ADAL" clId="{70F4E01B-E481-4FF0-9FA3-1BAC0F189822}" dt="2023-06-07T20:38:00.041" v="47"/>
        <pc:sldMkLst>
          <pc:docMk/>
          <pc:sldMk cId="2614185649" sldId="272"/>
        </pc:sldMkLst>
      </pc:sldChg>
      <pc:sldChg chg="add del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2931628245" sldId="273"/>
        </pc:sldMkLst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4289661154" sldId="274"/>
        </pc:sldMkLst>
      </pc:sldChg>
      <pc:sldChg chg="modSp add del mod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900030262" sldId="277"/>
        </pc:sldMkLst>
        <pc:spChg chg="mod">
          <ac:chgData name="Lyzaveta Drannikova [EASPD]" userId="81d01fc9-c160-4d68-ab89-065b7fbc7c1f" providerId="ADAL" clId="{70F4E01B-E481-4FF0-9FA3-1BAC0F189822}" dt="2023-06-06T13:23:22.431" v="19" actId="404"/>
          <ac:spMkLst>
            <pc:docMk/>
            <pc:sldMk cId="900030262" sldId="277"/>
            <ac:spMk id="15" creationId="{636AE116-837A-E94F-8528-6C8B1FAB4FEA}"/>
          </ac:spMkLst>
        </pc:spChg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2057303566" sldId="278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3497580941" sldId="279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4089958993" sldId="280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3038205102" sldId="281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2031773701" sldId="282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3302346557" sldId="284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3435693439" sldId="285"/>
        </pc:sldMkLst>
      </pc:sldChg>
      <pc:sldChg chg="modSp add del mod">
        <pc:chgData name="Lyzaveta Drannikova [EASPD]" userId="81d01fc9-c160-4d68-ab89-065b7fbc7c1f" providerId="ADAL" clId="{70F4E01B-E481-4FF0-9FA3-1BAC0F189822}" dt="2023-06-07T20:38:00.041" v="47"/>
        <pc:sldMkLst>
          <pc:docMk/>
          <pc:sldMk cId="2142078910" sldId="1469"/>
        </pc:sldMkLst>
        <pc:spChg chg="mod">
          <ac:chgData name="Lyzaveta Drannikova [EASPD]" userId="81d01fc9-c160-4d68-ab89-065b7fbc7c1f" providerId="ADAL" clId="{70F4E01B-E481-4FF0-9FA3-1BAC0F189822}" dt="2023-06-06T13:23:16.406" v="17" actId="1076"/>
          <ac:spMkLst>
            <pc:docMk/>
            <pc:sldMk cId="2142078910" sldId="1469"/>
            <ac:spMk id="12" creationId="{47EB786F-72C8-DC40-8358-54985FD91BF3}"/>
          </ac:spMkLst>
        </pc:spChg>
      </pc:sldChg>
      <pc:sldChg chg="add del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554904522" sldId="1470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2999482983" sldId="1470"/>
        </pc:sldMkLst>
      </pc:sldChg>
      <pc:sldChg chg="add del">
        <pc:chgData name="Lyzaveta Drannikova [EASPD]" userId="81d01fc9-c160-4d68-ab89-065b7fbc7c1f" providerId="ADAL" clId="{70F4E01B-E481-4FF0-9FA3-1BAC0F189822}" dt="2023-06-07T20:38:00.041" v="47"/>
        <pc:sldMkLst>
          <pc:docMk/>
          <pc:sldMk cId="1658620882" sldId="1471"/>
        </pc:sldMkLst>
      </pc:sldChg>
      <pc:sldChg chg="add del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3972830288" sldId="1472"/>
        </pc:sldMkLst>
      </pc:sldChg>
      <pc:sldChg chg="add del">
        <pc:chgData name="Lyzaveta Drannikova [EASPD]" userId="81d01fc9-c160-4d68-ab89-065b7fbc7c1f" providerId="ADAL" clId="{70F4E01B-E481-4FF0-9FA3-1BAC0F189822}" dt="2023-06-07T20:38:00.041" v="47"/>
        <pc:sldMkLst>
          <pc:docMk/>
          <pc:sldMk cId="3630313655" sldId="1474"/>
        </pc:sldMkLst>
      </pc:sldChg>
      <pc:sldChg chg="modSp add del mod">
        <pc:chgData name="Lyzaveta Drannikova [EASPD]" userId="81d01fc9-c160-4d68-ab89-065b7fbc7c1f" providerId="ADAL" clId="{70F4E01B-E481-4FF0-9FA3-1BAC0F189822}" dt="2023-06-07T20:38:00.041" v="47"/>
        <pc:sldMkLst>
          <pc:docMk/>
          <pc:sldMk cId="2879929596" sldId="1479"/>
        </pc:sldMkLst>
        <pc:spChg chg="mod">
          <ac:chgData name="Lyzaveta Drannikova [EASPD]" userId="81d01fc9-c160-4d68-ab89-065b7fbc7c1f" providerId="ADAL" clId="{70F4E01B-E481-4FF0-9FA3-1BAC0F189822}" dt="2023-06-06T13:23:40.775" v="20" actId="1076"/>
          <ac:spMkLst>
            <pc:docMk/>
            <pc:sldMk cId="2879929596" sldId="1479"/>
            <ac:spMk id="10" creationId="{F45787F2-717D-3E40-859A-86A89543A7BC}"/>
          </ac:spMkLst>
        </pc:spChg>
      </pc:sldChg>
      <pc:sldChg chg="modSp add del mod">
        <pc:chgData name="Lyzaveta Drannikova [EASPD]" userId="81d01fc9-c160-4d68-ab89-065b7fbc7c1f" providerId="ADAL" clId="{70F4E01B-E481-4FF0-9FA3-1BAC0F189822}" dt="2023-06-07T20:38:00.041" v="47"/>
        <pc:sldMkLst>
          <pc:docMk/>
          <pc:sldMk cId="3022156526" sldId="1480"/>
        </pc:sldMkLst>
        <pc:spChg chg="mod">
          <ac:chgData name="Lyzaveta Drannikova [EASPD]" userId="81d01fc9-c160-4d68-ab89-065b7fbc7c1f" providerId="ADAL" clId="{70F4E01B-E481-4FF0-9FA3-1BAC0F189822}" dt="2023-06-06T13:23:52.001" v="25" actId="1076"/>
          <ac:spMkLst>
            <pc:docMk/>
            <pc:sldMk cId="3022156526" sldId="1480"/>
            <ac:spMk id="32" creationId="{5D0252F2-F8AB-9E47-AC8F-68800A07113F}"/>
          </ac:spMkLst>
        </pc:spChg>
      </pc:sldChg>
      <pc:sldChg chg="add del">
        <pc:chgData name="Lyzaveta Drannikova [EASPD]" userId="81d01fc9-c160-4d68-ab89-065b7fbc7c1f" providerId="ADAL" clId="{70F4E01B-E481-4FF0-9FA3-1BAC0F189822}" dt="2023-06-07T20:37:57.598" v="46" actId="47"/>
        <pc:sldMkLst>
          <pc:docMk/>
          <pc:sldMk cId="3559152839" sldId="1481"/>
        </pc:sldMkLst>
      </pc:sldChg>
      <pc:sldChg chg="delSp add del">
        <pc:chgData name="Lyzaveta Drannikova [EASPD]" userId="81d01fc9-c160-4d68-ab89-065b7fbc7c1f" providerId="ADAL" clId="{70F4E01B-E481-4FF0-9FA3-1BAC0F189822}" dt="2023-06-07T20:38:00.041" v="47"/>
        <pc:sldMkLst>
          <pc:docMk/>
          <pc:sldMk cId="1314678185" sldId="1482"/>
        </pc:sldMkLst>
        <pc:picChg chg="del">
          <ac:chgData name="Lyzaveta Drannikova [EASPD]" userId="81d01fc9-c160-4d68-ab89-065b7fbc7c1f" providerId="ADAL" clId="{70F4E01B-E481-4FF0-9FA3-1BAC0F189822}" dt="2023-06-06T13:21:37.028" v="10"/>
          <ac:picMkLst>
            <pc:docMk/>
            <pc:sldMk cId="1314678185" sldId="1482"/>
            <ac:picMk id="11" creationId="{02FC5448-AF21-AE5F-6220-ABA393DCD242}"/>
          </ac:picMkLst>
        </pc:picChg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1972517619" sldId="1483"/>
        </pc:sldMkLst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2757720698" sldId="1484"/>
        </pc:sldMkLst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2144520797" sldId="1485"/>
        </pc:sldMkLst>
      </pc:sldChg>
      <pc:sldChg chg="add del">
        <pc:chgData name="Lyzaveta Drannikova [EASPD]" userId="81d01fc9-c160-4d68-ab89-065b7fbc7c1f" providerId="ADAL" clId="{70F4E01B-E481-4FF0-9FA3-1BAC0F189822}" dt="2023-06-06T13:20:58.562" v="9"/>
        <pc:sldMkLst>
          <pc:docMk/>
          <pc:sldMk cId="253047888" sldId="1486"/>
        </pc:sldMkLst>
      </pc:sldChg>
      <pc:sldChg chg="delSp modSp add mod">
        <pc:chgData name="Lyzaveta Drannikova [EASPD]" userId="81d01fc9-c160-4d68-ab89-065b7fbc7c1f" providerId="ADAL" clId="{70F4E01B-E481-4FF0-9FA3-1BAC0F189822}" dt="2023-06-06T13:25:32.550" v="44" actId="1076"/>
        <pc:sldMkLst>
          <pc:docMk/>
          <pc:sldMk cId="0" sldId="1487"/>
        </pc:sldMkLst>
        <pc:spChg chg="mod">
          <ac:chgData name="Lyzaveta Drannikova [EASPD]" userId="81d01fc9-c160-4d68-ab89-065b7fbc7c1f" providerId="ADAL" clId="{70F4E01B-E481-4FF0-9FA3-1BAC0F189822}" dt="2023-06-06T13:25:32.550" v="44" actId="1076"/>
          <ac:spMkLst>
            <pc:docMk/>
            <pc:sldMk cId="0" sldId="1487"/>
            <ac:spMk id="18" creationId="{00000000-0000-0000-0000-000000000000}"/>
          </ac:spMkLst>
        </pc:spChg>
        <pc:spChg chg="mod">
          <ac:chgData name="Lyzaveta Drannikova [EASPD]" userId="81d01fc9-c160-4d68-ab89-065b7fbc7c1f" providerId="ADAL" clId="{70F4E01B-E481-4FF0-9FA3-1BAC0F189822}" dt="2023-06-06T13:25:24.854" v="42" actId="1076"/>
          <ac:spMkLst>
            <pc:docMk/>
            <pc:sldMk cId="0" sldId="1487"/>
            <ac:spMk id="19" creationId="{00000000-0000-0000-0000-000000000000}"/>
          </ac:spMkLst>
        </pc:spChg>
        <pc:grpChg chg="del mod">
          <ac:chgData name="Lyzaveta Drannikova [EASPD]" userId="81d01fc9-c160-4d68-ab89-065b7fbc7c1f" providerId="ADAL" clId="{70F4E01B-E481-4FF0-9FA3-1BAC0F189822}" dt="2023-06-06T13:25:01.112" v="36" actId="478"/>
          <ac:grpSpMkLst>
            <pc:docMk/>
            <pc:sldMk cId="0" sldId="1487"/>
            <ac:grpSpMk id="2" creationId="{00000000-0000-0000-0000-000000000000}"/>
          </ac:grpSpMkLst>
        </pc:grpChg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1723169274" sldId="1488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0" sldId="1489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467347768" sldId="1490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1388215418" sldId="1491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586981958" sldId="1492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2103111300" sldId="1493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772211891" sldId="1494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3517494380" sldId="1495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2535602446" sldId="1496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2685377707" sldId="1497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4081405956" sldId="1498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453305268" sldId="1499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2524114569" sldId="1500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3115582919" sldId="1501"/>
        </pc:sldMkLst>
      </pc:sldChg>
      <pc:sldChg chg="add">
        <pc:chgData name="Lyzaveta Drannikova [EASPD]" userId="81d01fc9-c160-4d68-ab89-065b7fbc7c1f" providerId="ADAL" clId="{70F4E01B-E481-4FF0-9FA3-1BAC0F189822}" dt="2023-06-06T13:22:26.633" v="11"/>
        <pc:sldMkLst>
          <pc:docMk/>
          <pc:sldMk cId="2176761687" sldId="1502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0" sldId="1503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0" sldId="1526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2031329755" sldId="1527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59355777" sldId="1528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2266484455" sldId="1529"/>
        </pc:sldMkLst>
      </pc:sldChg>
      <pc:sldChg chg="add">
        <pc:chgData name="Lyzaveta Drannikova [EASPD]" userId="81d01fc9-c160-4d68-ab89-065b7fbc7c1f" providerId="ADAL" clId="{70F4E01B-E481-4FF0-9FA3-1BAC0F189822}" dt="2023-06-07T20:38:00.041" v="47"/>
        <pc:sldMkLst>
          <pc:docMk/>
          <pc:sldMk cId="2885801703" sldId="1530"/>
        </pc:sldMkLst>
      </pc:sldChg>
    </pc:docChg>
  </pc:docChgLst>
  <pc:docChgLst>
    <pc:chgData name="Paola del Grosso [EASPD]" userId="e5c0050e-2c92-4f9e-ab66-92392b553015" providerId="ADAL" clId="{615EC5DD-7526-4CA1-B810-1F99428185DB}"/>
    <pc:docChg chg="custSel delSld modSld">
      <pc:chgData name="Paola del Grosso [EASPD]" userId="e5c0050e-2c92-4f9e-ab66-92392b553015" providerId="ADAL" clId="{615EC5DD-7526-4CA1-B810-1F99428185DB}" dt="2023-07-13T12:34:27.146" v="11" actId="478"/>
      <pc:docMkLst>
        <pc:docMk/>
      </pc:docMkLst>
      <pc:sldChg chg="delSp modSp mod">
        <pc:chgData name="Paola del Grosso [EASPD]" userId="e5c0050e-2c92-4f9e-ab66-92392b553015" providerId="ADAL" clId="{615EC5DD-7526-4CA1-B810-1F99428185DB}" dt="2023-07-13T12:33:43.254" v="6" actId="1076"/>
        <pc:sldMkLst>
          <pc:docMk/>
          <pc:sldMk cId="1995868593" sldId="271"/>
        </pc:sldMkLst>
        <pc:spChg chg="mod">
          <ac:chgData name="Paola del Grosso [EASPD]" userId="e5c0050e-2c92-4f9e-ab66-92392b553015" providerId="ADAL" clId="{615EC5DD-7526-4CA1-B810-1F99428185DB}" dt="2023-07-13T12:33:30.186" v="2" actId="1076"/>
          <ac:spMkLst>
            <pc:docMk/>
            <pc:sldMk cId="1995868593" sldId="271"/>
            <ac:spMk id="21" creationId="{C2922D74-ED6E-6142-A2EC-E723AA046395}"/>
          </ac:spMkLst>
        </pc:spChg>
        <pc:spChg chg="mod">
          <ac:chgData name="Paola del Grosso [EASPD]" userId="e5c0050e-2c92-4f9e-ab66-92392b553015" providerId="ADAL" clId="{615EC5DD-7526-4CA1-B810-1F99428185DB}" dt="2023-07-13T12:33:43.254" v="6" actId="1076"/>
          <ac:spMkLst>
            <pc:docMk/>
            <pc:sldMk cId="1995868593" sldId="271"/>
            <ac:spMk id="32" creationId="{84553919-46DD-0E4D-BF5A-4DE2C7FC7B51}"/>
          </ac:spMkLst>
        </pc:spChg>
        <pc:picChg chg="del">
          <ac:chgData name="Paola del Grosso [EASPD]" userId="e5c0050e-2c92-4f9e-ab66-92392b553015" providerId="ADAL" clId="{615EC5DD-7526-4CA1-B810-1F99428185DB}" dt="2023-07-13T12:33:27.835" v="1" actId="478"/>
          <ac:picMkLst>
            <pc:docMk/>
            <pc:sldMk cId="1995868593" sldId="271"/>
            <ac:picMk id="19" creationId="{115BFE1E-5B2E-204A-8662-9A13AADB8753}"/>
          </ac:picMkLst>
        </pc:picChg>
        <pc:picChg chg="del">
          <ac:chgData name="Paola del Grosso [EASPD]" userId="e5c0050e-2c92-4f9e-ab66-92392b553015" providerId="ADAL" clId="{615EC5DD-7526-4CA1-B810-1F99428185DB}" dt="2023-07-13T12:33:27.348" v="0" actId="478"/>
          <ac:picMkLst>
            <pc:docMk/>
            <pc:sldMk cId="1995868593" sldId="271"/>
            <ac:picMk id="20" creationId="{48FD536B-EA37-2A40-A777-6678E38B679F}"/>
          </ac:picMkLst>
        </pc:picChg>
        <pc:cxnChg chg="mod">
          <ac:chgData name="Paola del Grosso [EASPD]" userId="e5c0050e-2c92-4f9e-ab66-92392b553015" providerId="ADAL" clId="{615EC5DD-7526-4CA1-B810-1F99428185DB}" dt="2023-07-13T12:33:36.252" v="4" actId="1076"/>
          <ac:cxnSpMkLst>
            <pc:docMk/>
            <pc:sldMk cId="1995868593" sldId="271"/>
            <ac:cxnSpMk id="26" creationId="{0A6CFDA0-81EC-4940-A1B1-E776073998E2}"/>
          </ac:cxnSpMkLst>
        </pc:cxnChg>
        <pc:cxnChg chg="mod">
          <ac:chgData name="Paola del Grosso [EASPD]" userId="e5c0050e-2c92-4f9e-ab66-92392b553015" providerId="ADAL" clId="{615EC5DD-7526-4CA1-B810-1F99428185DB}" dt="2023-07-13T12:33:34.147" v="3" actId="1076"/>
          <ac:cxnSpMkLst>
            <pc:docMk/>
            <pc:sldMk cId="1995868593" sldId="271"/>
            <ac:cxnSpMk id="27" creationId="{735C47BA-24C8-7F4D-8C46-9F4C83759011}"/>
          </ac:cxnSpMkLst>
        </pc:cxnChg>
        <pc:cxnChg chg="mod">
          <ac:chgData name="Paola del Grosso [EASPD]" userId="e5c0050e-2c92-4f9e-ab66-92392b553015" providerId="ADAL" clId="{615EC5DD-7526-4CA1-B810-1F99428185DB}" dt="2023-07-13T12:33:38.945" v="5" actId="1076"/>
          <ac:cxnSpMkLst>
            <pc:docMk/>
            <pc:sldMk cId="1995868593" sldId="271"/>
            <ac:cxnSpMk id="28" creationId="{E17198D8-05FA-7548-A826-645A95EF1C7A}"/>
          </ac:cxnSpMkLst>
        </pc:cxnChg>
      </pc:sldChg>
      <pc:sldChg chg="del">
        <pc:chgData name="Paola del Grosso [EASPD]" userId="e5c0050e-2c92-4f9e-ab66-92392b553015" providerId="ADAL" clId="{615EC5DD-7526-4CA1-B810-1F99428185DB}" dt="2023-07-13T12:33:52.922" v="7" actId="2696"/>
        <pc:sldMkLst>
          <pc:docMk/>
          <pc:sldMk cId="2999482983" sldId="1470"/>
        </pc:sldMkLst>
      </pc:sldChg>
      <pc:sldChg chg="delSp mod">
        <pc:chgData name="Paola del Grosso [EASPD]" userId="e5c0050e-2c92-4f9e-ab66-92392b553015" providerId="ADAL" clId="{615EC5DD-7526-4CA1-B810-1F99428185DB}" dt="2023-07-13T12:34:27.146" v="11" actId="478"/>
        <pc:sldMkLst>
          <pc:docMk/>
          <pc:sldMk cId="1658620882" sldId="1471"/>
        </pc:sldMkLst>
        <pc:picChg chg="del">
          <ac:chgData name="Paola del Grosso [EASPD]" userId="e5c0050e-2c92-4f9e-ab66-92392b553015" providerId="ADAL" clId="{615EC5DD-7526-4CA1-B810-1F99428185DB}" dt="2023-07-13T12:34:27.146" v="11" actId="478"/>
          <ac:picMkLst>
            <pc:docMk/>
            <pc:sldMk cId="1658620882" sldId="1471"/>
            <ac:picMk id="18" creationId="{A34B269D-70AD-7E47-B57A-C95065C618B5}"/>
          </ac:picMkLst>
        </pc:picChg>
      </pc:sldChg>
      <pc:sldChg chg="addSp delSp">
        <pc:chgData name="Paola del Grosso [EASPD]" userId="e5c0050e-2c92-4f9e-ab66-92392b553015" providerId="ADAL" clId="{615EC5DD-7526-4CA1-B810-1F99428185DB}" dt="2023-07-13T12:34:25.480" v="10" actId="478"/>
        <pc:sldMkLst>
          <pc:docMk/>
          <pc:sldMk cId="3022156526" sldId="1480"/>
        </pc:sldMkLst>
        <pc:picChg chg="add del">
          <ac:chgData name="Paola del Grosso [EASPD]" userId="e5c0050e-2c92-4f9e-ab66-92392b553015" providerId="ADAL" clId="{615EC5DD-7526-4CA1-B810-1F99428185DB}" dt="2023-07-13T12:34:25.480" v="10" actId="478"/>
          <ac:picMkLst>
            <pc:docMk/>
            <pc:sldMk cId="3022156526" sldId="1480"/>
            <ac:picMk id="33" creationId="{F0EF4076-06E9-8845-B4A1-9776B462D048}"/>
          </ac:picMkLst>
        </pc:picChg>
      </pc:sldChg>
    </pc:docChg>
  </pc:docChgLst>
  <pc:docChgLst>
    <pc:chgData name="Lyzaveta Drannikova [EASPD]" userId="81d01fc9-c160-4d68-ab89-065b7fbc7c1f" providerId="ADAL" clId="{4A01994F-9D51-4EB8-A349-584FE9425BD9}"/>
    <pc:docChg chg="undo custSel modSld">
      <pc:chgData name="Lyzaveta Drannikova [EASPD]" userId="81d01fc9-c160-4d68-ab89-065b7fbc7c1f" providerId="ADAL" clId="{4A01994F-9D51-4EB8-A349-584FE9425BD9}" dt="2023-05-12T09:14:57.304" v="155" actId="1076"/>
      <pc:docMkLst>
        <pc:docMk/>
      </pc:docMkLst>
      <pc:sldChg chg="addSp delSp modSp mod">
        <pc:chgData name="Lyzaveta Drannikova [EASPD]" userId="81d01fc9-c160-4d68-ab89-065b7fbc7c1f" providerId="ADAL" clId="{4A01994F-9D51-4EB8-A349-584FE9425BD9}" dt="2023-05-12T09:14:57.304" v="155" actId="1076"/>
        <pc:sldMkLst>
          <pc:docMk/>
          <pc:sldMk cId="0" sldId="256"/>
        </pc:sldMkLst>
        <pc:spChg chg="mod">
          <ac:chgData name="Lyzaveta Drannikova [EASPD]" userId="81d01fc9-c160-4d68-ab89-065b7fbc7c1f" providerId="ADAL" clId="{4A01994F-9D51-4EB8-A349-584FE9425BD9}" dt="2023-05-12T09:09:28.343" v="13" actId="14100"/>
          <ac:spMkLst>
            <pc:docMk/>
            <pc:sldMk cId="0" sldId="256"/>
            <ac:spMk id="19" creationId="{00000000-0000-0000-0000-000000000000}"/>
          </ac:spMkLst>
        </pc:spChg>
        <pc:spChg chg="mod">
          <ac:chgData name="Lyzaveta Drannikova [EASPD]" userId="81d01fc9-c160-4d68-ab89-065b7fbc7c1f" providerId="ADAL" clId="{4A01994F-9D51-4EB8-A349-584FE9425BD9}" dt="2023-05-12T09:14:57.304" v="155" actId="1076"/>
          <ac:spMkLst>
            <pc:docMk/>
            <pc:sldMk cId="0" sldId="256"/>
            <ac:spMk id="20" creationId="{00000000-0000-0000-0000-000000000000}"/>
          </ac:spMkLst>
        </pc:spChg>
        <pc:spChg chg="mod">
          <ac:chgData name="Lyzaveta Drannikova [EASPD]" userId="81d01fc9-c160-4d68-ab89-065b7fbc7c1f" providerId="ADAL" clId="{4A01994F-9D51-4EB8-A349-584FE9425BD9}" dt="2023-05-12T09:14:54.992" v="154" actId="1076"/>
          <ac:spMkLst>
            <pc:docMk/>
            <pc:sldMk cId="0" sldId="256"/>
            <ac:spMk id="21" creationId="{00000000-0000-0000-0000-000000000000}"/>
          </ac:spMkLst>
        </pc:spChg>
        <pc:graphicFrameChg chg="add del mod">
          <ac:chgData name="Lyzaveta Drannikova [EASPD]" userId="81d01fc9-c160-4d68-ab89-065b7fbc7c1f" providerId="ADAL" clId="{4A01994F-9D51-4EB8-A349-584FE9425BD9}" dt="2023-05-12T09:08:52.112" v="4"/>
          <ac:graphicFrameMkLst>
            <pc:docMk/>
            <pc:sldMk cId="0" sldId="256"/>
            <ac:graphicFrameMk id="22" creationId="{13927BC3-EFE0-65CA-F834-25A20D50E7C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/>
              <a:t>Number of Cases </a:t>
            </a:r>
            <a:r>
              <a:rPr lang="en-US" sz="4000" dirty="0" err="1"/>
              <a:t>analysed</a:t>
            </a:r>
            <a:r>
              <a:rPr lang="en-US" sz="4000" dirty="0"/>
              <a:t> 2016- 2022</a:t>
            </a:r>
          </a:p>
        </c:rich>
      </c:tx>
      <c:layout>
        <c:manualLayout>
          <c:xMode val="edge"/>
          <c:yMode val="edge"/>
          <c:x val="6.4111361079865013E-3"/>
          <c:y val="2.8611522569579786E-4"/>
          <c:w val="0.66738600000000003"/>
          <c:h val="9.206530000000000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316421424765753E-2"/>
          <c:y val="7.9624042855916927E-2"/>
          <c:w val="0.981209"/>
          <c:h val="0.814728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Number of questionnaires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0-49A8-B867-F3E9A637B9E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Number of questionnaires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90-49A8-B867-F3E9A637B9E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Number of questionnaires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90-49A8-B867-F3E9A637B9E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Number of questionnaires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90-49A8-B867-F3E9A637B9EC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618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D90-49A8-B867-F3E9A637B9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Number of questionnaires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D90-49A8-B867-F3E9A637B9EC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Sheet1!$B$1</c:f>
              <c:strCache>
                <c:ptCount val="1"/>
                <c:pt idx="0">
                  <c:v>Number of questionnaires</c:v>
                </c:pt>
              </c:strCache>
            </c:strRef>
          </c:cat>
          <c:val>
            <c:numRef>
              <c:f>Sheet1!$B$7</c:f>
              <c:numCache>
                <c:formatCode>General</c:formatCode>
                <c:ptCount val="1"/>
                <c:pt idx="0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86-45DA-816B-3887BDAA6DD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Sheet1!$B$1</c:f>
              <c:strCache>
                <c:ptCount val="1"/>
                <c:pt idx="0">
                  <c:v>Number of questionnaires</c:v>
                </c:pt>
              </c:strCache>
            </c:strRef>
          </c:cat>
          <c:val>
            <c:numRef>
              <c:f>Sheet1!$B$8</c:f>
              <c:numCache>
                <c:formatCode>General</c:formatCode>
                <c:ptCount val="1"/>
                <c:pt idx="0">
                  <c:v>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86-45DA-816B-3887BDAA6D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89718656"/>
        <c:axId val="389715128"/>
      </c:barChart>
      <c:catAx>
        <c:axId val="389718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715128"/>
        <c:crosses val="autoZero"/>
        <c:auto val="1"/>
        <c:lblAlgn val="ctr"/>
        <c:lblOffset val="100"/>
        <c:noMultiLvlLbl val="1"/>
      </c:catAx>
      <c:valAx>
        <c:axId val="389715128"/>
        <c:scaling>
          <c:logBase val="10"/>
          <c:orientation val="minMax"/>
          <c:max val="1000"/>
          <c:min val="1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one"/>
        <c:crossAx val="38971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/>
          <a:lstStyle/>
          <a:p>
            <a:pPr algn="r">
              <a:defRPr sz="2200" b="1" i="0" u="none" strike="noStrike">
                <a:solidFill>
                  <a:srgbClr val="333333"/>
                </a:solidFill>
                <a:latin typeface="Calibri"/>
              </a:defRPr>
            </a:pPr>
            <a:r>
              <a:rPr lang="en-US" sz="2200" b="1" i="0" u="none" strike="noStrike" dirty="0">
                <a:solidFill>
                  <a:srgbClr val="333333"/>
                </a:solidFill>
                <a:latin typeface="Calibri"/>
              </a:rPr>
              <a:t>Data analysis of the</a:t>
            </a:r>
            <a:r>
              <a:rPr lang="en-US" sz="2200" b="1" i="0" u="none" strike="noStrike" baseline="0" dirty="0">
                <a:solidFill>
                  <a:srgbClr val="333333"/>
                </a:solidFill>
                <a:latin typeface="Calibri"/>
              </a:rPr>
              <a:t> Questionnaires</a:t>
            </a:r>
            <a:r>
              <a:rPr lang="en-US" sz="2200" b="1" i="0" u="none" strike="noStrike" dirty="0">
                <a:solidFill>
                  <a:srgbClr val="333333"/>
                </a:solidFill>
                <a:latin typeface="Calibri"/>
              </a:rPr>
              <a:t> </a:t>
            </a:r>
            <a:endParaRPr lang="fr-FR" sz="2200" b="1" i="0" u="none" strike="noStrike" dirty="0">
              <a:solidFill>
                <a:srgbClr val="333333"/>
              </a:solidFill>
              <a:latin typeface="Calibri"/>
            </a:endParaRPr>
          </a:p>
        </c:rich>
      </c:tx>
      <c:layout>
        <c:manualLayout>
          <c:xMode val="edge"/>
          <c:yMode val="edge"/>
          <c:x val="0.36714844310285666"/>
          <c:y val="9.3023255813953487E-3"/>
          <c:w val="0.59436900000000004"/>
          <c:h val="0.111008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1.2548103705234291E-2"/>
          <c:y val="9.8604895318317773E-2"/>
          <c:w val="0.74150170732646448"/>
          <c:h val="0.8043701388657431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>
                <a:alpha val="85096"/>
              </a:schemeClr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2016 n=350</c:v>
                </c:pt>
                <c:pt idx="1">
                  <c:v>2017 n=360</c:v>
                </c:pt>
                <c:pt idx="2">
                  <c:v>2018 n=332</c:v>
                </c:pt>
                <c:pt idx="3">
                  <c:v>2019 n=315</c:v>
                </c:pt>
                <c:pt idx="4">
                  <c:v>2020 n=618</c:v>
                </c:pt>
                <c:pt idx="5">
                  <c:v>2021 n=205</c:v>
                </c:pt>
                <c:pt idx="6">
                  <c:v>2022 n=445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142</c:v>
                </c:pt>
                <c:pt idx="1">
                  <c:v>131</c:v>
                </c:pt>
                <c:pt idx="2">
                  <c:v>91</c:v>
                </c:pt>
                <c:pt idx="3">
                  <c:v>76</c:v>
                </c:pt>
                <c:pt idx="4">
                  <c:v>200</c:v>
                </c:pt>
                <c:pt idx="5">
                  <c:v>50</c:v>
                </c:pt>
                <c:pt idx="6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95-4316-9035-9B16535B01D1}"/>
            </c:ext>
          </c:extLst>
        </c:ser>
        <c:ser>
          <c:idx val="1"/>
          <c:order val="1"/>
          <c:spPr>
            <a:solidFill>
              <a:schemeClr val="accent2">
                <a:alpha val="85096"/>
              </a:schemeClr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2016 n=350</c:v>
                </c:pt>
                <c:pt idx="1">
                  <c:v>2017 n=360</c:v>
                </c:pt>
                <c:pt idx="2">
                  <c:v>2018 n=332</c:v>
                </c:pt>
                <c:pt idx="3">
                  <c:v>2019 n=315</c:v>
                </c:pt>
                <c:pt idx="4">
                  <c:v>2020 n=618</c:v>
                </c:pt>
                <c:pt idx="5">
                  <c:v>2021 n=205</c:v>
                </c:pt>
                <c:pt idx="6">
                  <c:v>2022 n=445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115</c:v>
                </c:pt>
                <c:pt idx="1">
                  <c:v>90</c:v>
                </c:pt>
                <c:pt idx="2">
                  <c:v>80</c:v>
                </c:pt>
                <c:pt idx="3">
                  <c:v>71</c:v>
                </c:pt>
                <c:pt idx="4">
                  <c:v>209</c:v>
                </c:pt>
                <c:pt idx="5">
                  <c:v>72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95-4316-9035-9B16535B01D1}"/>
            </c:ext>
          </c:extLst>
        </c:ser>
        <c:ser>
          <c:idx val="2"/>
          <c:order val="2"/>
          <c:spPr>
            <a:solidFill>
              <a:schemeClr val="accent3">
                <a:alpha val="85096"/>
              </a:schemeClr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2016 n=350</c:v>
                </c:pt>
                <c:pt idx="1">
                  <c:v>2017 n=360</c:v>
                </c:pt>
                <c:pt idx="2">
                  <c:v>2018 n=332</c:v>
                </c:pt>
                <c:pt idx="3">
                  <c:v>2019 n=315</c:v>
                </c:pt>
                <c:pt idx="4">
                  <c:v>2020 n=618</c:v>
                </c:pt>
                <c:pt idx="5">
                  <c:v>2021 n=205</c:v>
                </c:pt>
                <c:pt idx="6">
                  <c:v>2022 n=445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93</c:v>
                </c:pt>
                <c:pt idx="1">
                  <c:v>139</c:v>
                </c:pt>
                <c:pt idx="2">
                  <c:v>159</c:v>
                </c:pt>
                <c:pt idx="3">
                  <c:v>168</c:v>
                </c:pt>
                <c:pt idx="4">
                  <c:v>209</c:v>
                </c:pt>
                <c:pt idx="5">
                  <c:v>83</c:v>
                </c:pt>
                <c:pt idx="6">
                  <c:v>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95-4316-9035-9B16535B0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9714344"/>
        <c:axId val="389714736"/>
      </c:barChart>
      <c:catAx>
        <c:axId val="389714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9050" cap="flat">
            <a:solidFill>
              <a:srgbClr val="404040"/>
            </a:solidFill>
            <a:prstDash val="solid"/>
            <a:round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333333"/>
                </a:solidFill>
                <a:latin typeface="Calibri"/>
              </a:defRPr>
            </a:pPr>
            <a:endParaRPr lang="en-US"/>
          </a:p>
        </c:txPr>
        <c:crossAx val="389714736"/>
        <c:crosses val="autoZero"/>
        <c:auto val="1"/>
        <c:lblAlgn val="ctr"/>
        <c:lblOffset val="100"/>
        <c:noMultiLvlLbl val="1"/>
      </c:catAx>
      <c:valAx>
        <c:axId val="38971473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666666">
                  <a:alpha val="39000"/>
                </a:srgbClr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one"/>
        <c:spPr>
          <a:ln w="1905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89714344"/>
        <c:crosses val="autoZero"/>
        <c:crossBetween val="between"/>
        <c:majorUnit val="100"/>
        <c:minorUnit val="50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497504604288224"/>
          <c:y val="0.33507642754496209"/>
          <c:w val="0.24502499999999999"/>
          <c:h val="0.195213"/>
        </c:manualLayout>
      </c:layout>
      <c:overlay val="1"/>
      <c:spPr>
        <a:solidFill>
          <a:srgbClr val="F2F2F2">
            <a:alpha val="39000"/>
          </a:srgbClr>
        </a:solidFill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333333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spPr>
    <a:gradFill flip="none" rotWithShape="1">
      <a:gsLst>
        <a:gs pos="0">
          <a:srgbClr val="FFFFFF"/>
        </a:gs>
        <a:gs pos="39000">
          <a:srgbClr val="FFFFFF"/>
        </a:gs>
        <a:gs pos="100000">
          <a:srgbClr val="BFBFBF"/>
        </a:gs>
      </a:gsLst>
      <a:path path="circle">
        <a:fillToRect l="37721" t="-19636" r="62278" b="119636"/>
      </a:path>
    </a:gradFill>
    <a:ln w="12700" cap="flat">
      <a:solidFill>
        <a:srgbClr val="BFBFBF"/>
      </a:solidFill>
      <a:prstDash val="solid"/>
      <a:round/>
    </a:ln>
    <a:effectLst/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94FC1-FAE0-4D6B-B812-8ECC0BDCCC5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5E924F20-7DBF-4C7B-94C1-E88071F4FCF6}" type="pres">
      <dgm:prSet presAssocID="{90494FC1-FAE0-4D6B-B812-8ECC0BDCCC5B}" presName="Name0" presStyleCnt="0">
        <dgm:presLayoutVars>
          <dgm:dir/>
          <dgm:animLvl val="lvl"/>
          <dgm:resizeHandles val="exact"/>
        </dgm:presLayoutVars>
      </dgm:prSet>
      <dgm:spPr/>
    </dgm:pt>
    <dgm:pt modelId="{DA3CC139-9DCD-42F7-881A-FEFF8C7D2B5D}" type="pres">
      <dgm:prSet presAssocID="{90494FC1-FAE0-4D6B-B812-8ECC0BDCCC5B}" presName="dummy" presStyleCnt="0"/>
      <dgm:spPr/>
    </dgm:pt>
    <dgm:pt modelId="{8454FA6C-0D83-4547-9614-2DD710120360}" type="pres">
      <dgm:prSet presAssocID="{90494FC1-FAE0-4D6B-B812-8ECC0BDCCC5B}" presName="linH" presStyleCnt="0"/>
      <dgm:spPr/>
    </dgm:pt>
    <dgm:pt modelId="{2116F8D5-11D2-4CD9-A72A-98B53E8F6BD1}" type="pres">
      <dgm:prSet presAssocID="{90494FC1-FAE0-4D6B-B812-8ECC0BDCCC5B}" presName="padding1" presStyleCnt="0"/>
      <dgm:spPr/>
    </dgm:pt>
    <dgm:pt modelId="{43F4ED4F-CB00-44F6-96D4-02D6D3C87CD4}" type="pres">
      <dgm:prSet presAssocID="{90494FC1-FAE0-4D6B-B812-8ECC0BDCCC5B}" presName="padding2" presStyleCnt="0"/>
      <dgm:spPr/>
    </dgm:pt>
    <dgm:pt modelId="{E4095005-791C-45FA-8420-FB89E6BE23EC}" type="pres">
      <dgm:prSet presAssocID="{90494FC1-FAE0-4D6B-B812-8ECC0BDCCC5B}" presName="negArrow" presStyleCnt="0"/>
      <dgm:spPr/>
    </dgm:pt>
    <dgm:pt modelId="{3258732F-5C4C-4A5A-9CDB-388D474FB293}" type="pres">
      <dgm:prSet presAssocID="{90494FC1-FAE0-4D6B-B812-8ECC0BDCCC5B}" presName="backgroundArrow" presStyleLbl="node1" presStyleIdx="0" presStyleCnt="1" custScaleY="585616" custLinFactNeighborX="-4936" custLinFactNeighborY="14763"/>
      <dgm:spPr>
        <a:prstGeom prst="leftRightArrow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0800000" scaled="0"/>
        </a:gradFill>
        <a:ln>
          <a:noFill/>
        </a:ln>
      </dgm:spPr>
    </dgm:pt>
  </dgm:ptLst>
  <dgm:cxnLst>
    <dgm:cxn modelId="{B7297C82-E8F1-4BB8-B065-2F6D95DBD563}" type="presOf" srcId="{90494FC1-FAE0-4D6B-B812-8ECC0BDCCC5B}" destId="{5E924F20-7DBF-4C7B-94C1-E88071F4FCF6}" srcOrd="0" destOrd="0" presId="urn:microsoft.com/office/officeart/2005/8/layout/hProcess3"/>
    <dgm:cxn modelId="{33B864DB-7B07-4962-90B8-C238290DCA55}" type="presParOf" srcId="{5E924F20-7DBF-4C7B-94C1-E88071F4FCF6}" destId="{DA3CC139-9DCD-42F7-881A-FEFF8C7D2B5D}" srcOrd="0" destOrd="0" presId="urn:microsoft.com/office/officeart/2005/8/layout/hProcess3"/>
    <dgm:cxn modelId="{6E165F18-8200-437A-AC17-C6E1D457F768}" type="presParOf" srcId="{5E924F20-7DBF-4C7B-94C1-E88071F4FCF6}" destId="{8454FA6C-0D83-4547-9614-2DD710120360}" srcOrd="1" destOrd="0" presId="urn:microsoft.com/office/officeart/2005/8/layout/hProcess3"/>
    <dgm:cxn modelId="{E2C60B55-41F9-4FF4-936F-E80E82942DB8}" type="presParOf" srcId="{8454FA6C-0D83-4547-9614-2DD710120360}" destId="{2116F8D5-11D2-4CD9-A72A-98B53E8F6BD1}" srcOrd="0" destOrd="0" presId="urn:microsoft.com/office/officeart/2005/8/layout/hProcess3"/>
    <dgm:cxn modelId="{1094C0A7-61BE-4B84-A5CD-877299C914F2}" type="presParOf" srcId="{8454FA6C-0D83-4547-9614-2DD710120360}" destId="{43F4ED4F-CB00-44F6-96D4-02D6D3C87CD4}" srcOrd="1" destOrd="0" presId="urn:microsoft.com/office/officeart/2005/8/layout/hProcess3"/>
    <dgm:cxn modelId="{6FE90460-D578-42B4-938B-A377A72013F1}" type="presParOf" srcId="{8454FA6C-0D83-4547-9614-2DD710120360}" destId="{E4095005-791C-45FA-8420-FB89E6BE23EC}" srcOrd="2" destOrd="0" presId="urn:microsoft.com/office/officeart/2005/8/layout/hProcess3"/>
    <dgm:cxn modelId="{EB6541A0-9A66-48C2-BBD6-F355B9B7386C}" type="presParOf" srcId="{8454FA6C-0D83-4547-9614-2DD710120360}" destId="{3258732F-5C4C-4A5A-9CDB-388D474FB293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990FBD-0CF6-443A-95D6-700514892D75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8CAECC1-228B-4EF4-9FA3-DA77491D7F18}" type="pres">
      <dgm:prSet presAssocID="{42990FBD-0CF6-443A-95D6-700514892D75}" presName="Name0" presStyleCnt="0">
        <dgm:presLayoutVars>
          <dgm:dir/>
          <dgm:animLvl val="lvl"/>
          <dgm:resizeHandles val="exact"/>
        </dgm:presLayoutVars>
      </dgm:prSet>
      <dgm:spPr/>
    </dgm:pt>
    <dgm:pt modelId="{0FCAB418-E85A-4248-ACFE-D601BEC08DD5}" type="pres">
      <dgm:prSet presAssocID="{42990FBD-0CF6-443A-95D6-700514892D75}" presName="dummy" presStyleCnt="0"/>
      <dgm:spPr/>
    </dgm:pt>
    <dgm:pt modelId="{BEAB34EE-0483-4E25-8E12-7721005B97C7}" type="pres">
      <dgm:prSet presAssocID="{42990FBD-0CF6-443A-95D6-700514892D75}" presName="linH" presStyleCnt="0"/>
      <dgm:spPr/>
    </dgm:pt>
    <dgm:pt modelId="{25089F51-20AA-4EC4-96E7-18CDF5E88182}" type="pres">
      <dgm:prSet presAssocID="{42990FBD-0CF6-443A-95D6-700514892D75}" presName="padding1" presStyleCnt="0"/>
      <dgm:spPr/>
    </dgm:pt>
    <dgm:pt modelId="{D43780A9-E1F5-4761-9B19-4194242CA5FA}" type="pres">
      <dgm:prSet presAssocID="{42990FBD-0CF6-443A-95D6-700514892D75}" presName="padding2" presStyleCnt="0"/>
      <dgm:spPr/>
    </dgm:pt>
    <dgm:pt modelId="{3797FB3A-70C0-4E63-98F2-273F0D7D7D29}" type="pres">
      <dgm:prSet presAssocID="{42990FBD-0CF6-443A-95D6-700514892D75}" presName="negArrow" presStyleCnt="0"/>
      <dgm:spPr/>
    </dgm:pt>
    <dgm:pt modelId="{CDBF50C4-6BDC-4C56-B1FA-ACB364BCFAA7}" type="pres">
      <dgm:prSet presAssocID="{42990FBD-0CF6-443A-95D6-700514892D75}" presName="backgroundArrow" presStyleLbl="node1" presStyleIdx="0" presStyleCnt="1" custAng="5400000" custScaleX="99090" custScaleY="49959" custLinFactNeighborX="-14209" custLinFactNeighborY="5554"/>
      <dgm:spPr/>
    </dgm:pt>
  </dgm:ptLst>
  <dgm:cxnLst>
    <dgm:cxn modelId="{C26EF512-DF53-4B3E-B719-EC2FF9B80564}" type="presOf" srcId="{42990FBD-0CF6-443A-95D6-700514892D75}" destId="{98CAECC1-228B-4EF4-9FA3-DA77491D7F18}" srcOrd="0" destOrd="0" presId="urn:microsoft.com/office/officeart/2005/8/layout/hProcess3"/>
    <dgm:cxn modelId="{B4081E94-98E0-4E5F-9D9A-4F89E3A797CB}" type="presParOf" srcId="{98CAECC1-228B-4EF4-9FA3-DA77491D7F18}" destId="{0FCAB418-E85A-4248-ACFE-D601BEC08DD5}" srcOrd="0" destOrd="0" presId="urn:microsoft.com/office/officeart/2005/8/layout/hProcess3"/>
    <dgm:cxn modelId="{4D27AD94-D15C-4B38-8B46-CD2564C2F5C0}" type="presParOf" srcId="{98CAECC1-228B-4EF4-9FA3-DA77491D7F18}" destId="{BEAB34EE-0483-4E25-8E12-7721005B97C7}" srcOrd="1" destOrd="0" presId="urn:microsoft.com/office/officeart/2005/8/layout/hProcess3"/>
    <dgm:cxn modelId="{F6A500A7-C7A5-491D-8607-4BF9535E0480}" type="presParOf" srcId="{BEAB34EE-0483-4E25-8E12-7721005B97C7}" destId="{25089F51-20AA-4EC4-96E7-18CDF5E88182}" srcOrd="0" destOrd="0" presId="urn:microsoft.com/office/officeart/2005/8/layout/hProcess3"/>
    <dgm:cxn modelId="{139580A7-076A-4C3E-BFDA-A6122EA84EFA}" type="presParOf" srcId="{BEAB34EE-0483-4E25-8E12-7721005B97C7}" destId="{D43780A9-E1F5-4761-9B19-4194242CA5FA}" srcOrd="1" destOrd="0" presId="urn:microsoft.com/office/officeart/2005/8/layout/hProcess3"/>
    <dgm:cxn modelId="{E443FCF0-5CBF-4A2D-B201-AA9B0DE02D4B}" type="presParOf" srcId="{BEAB34EE-0483-4E25-8E12-7721005B97C7}" destId="{3797FB3A-70C0-4E63-98F2-273F0D7D7D29}" srcOrd="2" destOrd="0" presId="urn:microsoft.com/office/officeart/2005/8/layout/hProcess3"/>
    <dgm:cxn modelId="{E23B7A87-A567-4C60-8E3D-A5D3DC838274}" type="presParOf" srcId="{BEAB34EE-0483-4E25-8E12-7721005B97C7}" destId="{CDBF50C4-6BDC-4C56-B1FA-ACB364BCFAA7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9FD0B1-60D1-4034-99D7-156AE44D1EB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8DEC212-7A88-4747-9B8D-81A3EB07851D}">
      <dgm:prSet phldrT="[Κείμενο]"/>
      <dgm:spPr>
        <a:xfrm>
          <a:off x="5556417" y="127411"/>
          <a:ext cx="2017928" cy="201792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Identification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1AEDEC11-06DD-4E1A-BCE4-FB97B37E3089}" type="parTrans" cxnId="{49A934C7-A135-455E-A9EE-45F1C16A2756}">
      <dgm:prSet/>
      <dgm:spPr/>
      <dgm:t>
        <a:bodyPr/>
        <a:lstStyle/>
        <a:p>
          <a:endParaRPr lang="el-GR"/>
        </a:p>
      </dgm:t>
    </dgm:pt>
    <dgm:pt modelId="{EFB17A3C-3448-40A7-A3A9-D1512433C30F}" type="sibTrans" cxnId="{49A934C7-A135-455E-A9EE-45F1C16A2756}">
      <dgm:prSet/>
      <dgm:spPr>
        <a:xfrm>
          <a:off x="1999261" y="-195"/>
          <a:ext cx="5702690" cy="5702690"/>
        </a:xfrm>
        <a:prstGeom prst="circularArrow">
          <a:avLst>
            <a:gd name="adj1" fmla="val 6900"/>
            <a:gd name="adj2" fmla="val 465203"/>
            <a:gd name="adj3" fmla="val 550044"/>
            <a:gd name="adj4" fmla="val 205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38800153-CFED-4320-95D7-6DA6ED1EE022}">
      <dgm:prSet phldrT="[Κείμενο]"/>
      <dgm:spPr>
        <a:xfrm>
          <a:off x="5556417" y="3556960"/>
          <a:ext cx="2017928" cy="201792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Diagnosis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A7BF4C7F-49E9-4332-A2BD-6DAFF361CC8F}" type="parTrans" cxnId="{D0BFCDEF-CC67-43B4-83E0-49BE70CEC629}">
      <dgm:prSet/>
      <dgm:spPr/>
      <dgm:t>
        <a:bodyPr/>
        <a:lstStyle/>
        <a:p>
          <a:endParaRPr lang="el-GR"/>
        </a:p>
      </dgm:t>
    </dgm:pt>
    <dgm:pt modelId="{6441D76D-EFAA-4984-893C-3B62C412CB48}" type="sibTrans" cxnId="{D0BFCDEF-CC67-43B4-83E0-49BE70CEC629}">
      <dgm:prSet/>
      <dgm:spPr>
        <a:xfrm>
          <a:off x="1999261" y="-195"/>
          <a:ext cx="5702690" cy="5702690"/>
        </a:xfrm>
        <a:prstGeom prst="circularArrow">
          <a:avLst>
            <a:gd name="adj1" fmla="val 6900"/>
            <a:gd name="adj2" fmla="val 465203"/>
            <a:gd name="adj3" fmla="val 5950044"/>
            <a:gd name="adj4" fmla="val 43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A9154848-96B1-4C19-966E-E353A7123617}">
      <dgm:prSet phldrT="[Κείμενο]"/>
      <dgm:spPr>
        <a:xfrm>
          <a:off x="2126867" y="3556960"/>
          <a:ext cx="2017928" cy="201792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Family- </a:t>
          </a:r>
          <a:r>
            <a:rPr lang="en-US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Centred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Intervention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7327EE0D-653E-421F-8534-1B68CFF251AD}" type="parTrans" cxnId="{D5FEB4FD-B3FE-45DB-9760-4DF372FEF11D}">
      <dgm:prSet/>
      <dgm:spPr/>
      <dgm:t>
        <a:bodyPr/>
        <a:lstStyle/>
        <a:p>
          <a:endParaRPr lang="el-GR"/>
        </a:p>
      </dgm:t>
    </dgm:pt>
    <dgm:pt modelId="{1908998F-320A-408F-87BF-511C3B651E15}" type="sibTrans" cxnId="{D5FEB4FD-B3FE-45DB-9760-4DF372FEF11D}">
      <dgm:prSet/>
      <dgm:spPr>
        <a:xfrm>
          <a:off x="1999261" y="-195"/>
          <a:ext cx="5702690" cy="5702690"/>
        </a:xfrm>
        <a:prstGeom prst="circularArrow">
          <a:avLst>
            <a:gd name="adj1" fmla="val 6900"/>
            <a:gd name="adj2" fmla="val 465203"/>
            <a:gd name="adj3" fmla="val 11350044"/>
            <a:gd name="adj4" fmla="val 97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041DD645-CD10-4D4F-B4CD-1D3D950A4B5C}">
      <dgm:prSet phldrT="[Κείμενο]"/>
      <dgm:spPr>
        <a:xfrm>
          <a:off x="2126867" y="127411"/>
          <a:ext cx="2017928" cy="201792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 Environment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D8F44409-9D12-4829-9747-A3A5800F4354}" type="parTrans" cxnId="{ACB3EE3C-6E12-4214-827F-3381F52A5D21}">
      <dgm:prSet/>
      <dgm:spPr/>
      <dgm:t>
        <a:bodyPr/>
        <a:lstStyle/>
        <a:p>
          <a:endParaRPr lang="el-GR"/>
        </a:p>
      </dgm:t>
    </dgm:pt>
    <dgm:pt modelId="{93DD25AB-A74C-4356-8A9C-5C5E9D7DC2F2}" type="sibTrans" cxnId="{ACB3EE3C-6E12-4214-827F-3381F52A5D21}">
      <dgm:prSet/>
      <dgm:spPr>
        <a:xfrm>
          <a:off x="1999261" y="-195"/>
          <a:ext cx="5702690" cy="5702690"/>
        </a:xfrm>
        <a:prstGeom prst="circularArrow">
          <a:avLst>
            <a:gd name="adj1" fmla="val 6900"/>
            <a:gd name="adj2" fmla="val 465203"/>
            <a:gd name="adj3" fmla="val 16750044"/>
            <a:gd name="adj4" fmla="val 151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BB28818D-CF10-40B6-83D7-7972048A8422}" type="pres">
      <dgm:prSet presAssocID="{ED9FD0B1-60D1-4034-99D7-156AE44D1EBA}" presName="cycle" presStyleCnt="0">
        <dgm:presLayoutVars>
          <dgm:dir/>
          <dgm:resizeHandles val="exact"/>
        </dgm:presLayoutVars>
      </dgm:prSet>
      <dgm:spPr/>
    </dgm:pt>
    <dgm:pt modelId="{674E3893-09D0-44F3-BA73-E723E9E2D4AD}" type="pres">
      <dgm:prSet presAssocID="{08DEC212-7A88-4747-9B8D-81A3EB07851D}" presName="dummy" presStyleCnt="0"/>
      <dgm:spPr/>
    </dgm:pt>
    <dgm:pt modelId="{8253D3F6-2366-45D2-8A26-181C02371B30}" type="pres">
      <dgm:prSet presAssocID="{08DEC212-7A88-4747-9B8D-81A3EB07851D}" presName="node" presStyleLbl="revTx" presStyleIdx="0" presStyleCnt="4">
        <dgm:presLayoutVars>
          <dgm:bulletEnabled val="1"/>
        </dgm:presLayoutVars>
      </dgm:prSet>
      <dgm:spPr/>
    </dgm:pt>
    <dgm:pt modelId="{1558CDA0-003F-4DB4-8DF3-988EFDB7F2E2}" type="pres">
      <dgm:prSet presAssocID="{EFB17A3C-3448-40A7-A3A9-D1512433C30F}" presName="sibTrans" presStyleLbl="node1" presStyleIdx="0" presStyleCnt="4" custLinFactNeighborX="-3377" custLinFactNeighborY="-10"/>
      <dgm:spPr/>
    </dgm:pt>
    <dgm:pt modelId="{10C467AE-F727-4FBB-AA9D-C12A27335CE5}" type="pres">
      <dgm:prSet presAssocID="{38800153-CFED-4320-95D7-6DA6ED1EE022}" presName="dummy" presStyleCnt="0"/>
      <dgm:spPr/>
    </dgm:pt>
    <dgm:pt modelId="{D6C5EC21-2FBF-4AA6-86B7-89417D4423CC}" type="pres">
      <dgm:prSet presAssocID="{38800153-CFED-4320-95D7-6DA6ED1EE022}" presName="node" presStyleLbl="revTx" presStyleIdx="1" presStyleCnt="4" custRadScaleRad="93616" custRadScaleInc="-36784">
        <dgm:presLayoutVars>
          <dgm:bulletEnabled val="1"/>
        </dgm:presLayoutVars>
      </dgm:prSet>
      <dgm:spPr/>
    </dgm:pt>
    <dgm:pt modelId="{903B34FE-E922-455D-87CB-19651BFD6C1C}" type="pres">
      <dgm:prSet presAssocID="{6441D76D-EFAA-4984-893C-3B62C412CB48}" presName="sibTrans" presStyleLbl="node1" presStyleIdx="1" presStyleCnt="4" custLinFactNeighborX="9899" custLinFactNeighborY="-3075"/>
      <dgm:spPr/>
    </dgm:pt>
    <dgm:pt modelId="{B615F6F0-A1B4-4A30-9BC0-2E4C8D6707D3}" type="pres">
      <dgm:prSet presAssocID="{A9154848-96B1-4C19-966E-E353A7123617}" presName="dummy" presStyleCnt="0"/>
      <dgm:spPr/>
    </dgm:pt>
    <dgm:pt modelId="{AB1D5D8E-8619-4A90-9B59-6BBD212E9663}" type="pres">
      <dgm:prSet presAssocID="{A9154848-96B1-4C19-966E-E353A7123617}" presName="node" presStyleLbl="revTx" presStyleIdx="2" presStyleCnt="4">
        <dgm:presLayoutVars>
          <dgm:bulletEnabled val="1"/>
        </dgm:presLayoutVars>
      </dgm:prSet>
      <dgm:spPr/>
    </dgm:pt>
    <dgm:pt modelId="{469EE17F-252E-4432-9731-10911CD106A6}" type="pres">
      <dgm:prSet presAssocID="{1908998F-320A-408F-87BF-511C3B651E15}" presName="sibTrans" presStyleLbl="node1" presStyleIdx="2" presStyleCnt="4"/>
      <dgm:spPr/>
    </dgm:pt>
    <dgm:pt modelId="{545F53B0-3A24-4AB8-A251-17FCA537CD09}" type="pres">
      <dgm:prSet presAssocID="{041DD645-CD10-4D4F-B4CD-1D3D950A4B5C}" presName="dummy" presStyleCnt="0"/>
      <dgm:spPr/>
    </dgm:pt>
    <dgm:pt modelId="{8EB19B8A-13B6-43DE-93CB-E70B47E02D75}" type="pres">
      <dgm:prSet presAssocID="{041DD645-CD10-4D4F-B4CD-1D3D950A4B5C}" presName="node" presStyleLbl="revTx" presStyleIdx="3" presStyleCnt="4">
        <dgm:presLayoutVars>
          <dgm:bulletEnabled val="1"/>
        </dgm:presLayoutVars>
      </dgm:prSet>
      <dgm:spPr/>
    </dgm:pt>
    <dgm:pt modelId="{EF4D8FE1-120E-43AC-93B6-60EC95A8C220}" type="pres">
      <dgm:prSet presAssocID="{93DD25AB-A74C-4356-8A9C-5C5E9D7DC2F2}" presName="sibTrans" presStyleLbl="node1" presStyleIdx="3" presStyleCnt="4"/>
      <dgm:spPr/>
    </dgm:pt>
  </dgm:ptLst>
  <dgm:cxnLst>
    <dgm:cxn modelId="{DDF87E09-AE05-4933-800E-2D6D4C034250}" type="presOf" srcId="{08DEC212-7A88-4747-9B8D-81A3EB07851D}" destId="{8253D3F6-2366-45D2-8A26-181C02371B30}" srcOrd="0" destOrd="0" presId="urn:microsoft.com/office/officeart/2005/8/layout/cycle1"/>
    <dgm:cxn modelId="{825FF70D-B542-4D34-9415-A8B8FAA8D663}" type="presOf" srcId="{93DD25AB-A74C-4356-8A9C-5C5E9D7DC2F2}" destId="{EF4D8FE1-120E-43AC-93B6-60EC95A8C220}" srcOrd="0" destOrd="0" presId="urn:microsoft.com/office/officeart/2005/8/layout/cycle1"/>
    <dgm:cxn modelId="{A67B950E-67D2-443B-9A17-E7595AFA5F40}" type="presOf" srcId="{6441D76D-EFAA-4984-893C-3B62C412CB48}" destId="{903B34FE-E922-455D-87CB-19651BFD6C1C}" srcOrd="0" destOrd="0" presId="urn:microsoft.com/office/officeart/2005/8/layout/cycle1"/>
    <dgm:cxn modelId="{ACB3EE3C-6E12-4214-827F-3381F52A5D21}" srcId="{ED9FD0B1-60D1-4034-99D7-156AE44D1EBA}" destId="{041DD645-CD10-4D4F-B4CD-1D3D950A4B5C}" srcOrd="3" destOrd="0" parTransId="{D8F44409-9D12-4829-9747-A3A5800F4354}" sibTransId="{93DD25AB-A74C-4356-8A9C-5C5E9D7DC2F2}"/>
    <dgm:cxn modelId="{5E3D5050-9598-4EE6-9B03-0D6EEF96F616}" type="presOf" srcId="{A9154848-96B1-4C19-966E-E353A7123617}" destId="{AB1D5D8E-8619-4A90-9B59-6BBD212E9663}" srcOrd="0" destOrd="0" presId="urn:microsoft.com/office/officeart/2005/8/layout/cycle1"/>
    <dgm:cxn modelId="{F7B9367A-6FA1-49E6-84FA-712219E23B58}" type="presOf" srcId="{1908998F-320A-408F-87BF-511C3B651E15}" destId="{469EE17F-252E-4432-9731-10911CD106A6}" srcOrd="0" destOrd="0" presId="urn:microsoft.com/office/officeart/2005/8/layout/cycle1"/>
    <dgm:cxn modelId="{9B23127D-5370-4A09-9C0B-631D95B19936}" type="presOf" srcId="{38800153-CFED-4320-95D7-6DA6ED1EE022}" destId="{D6C5EC21-2FBF-4AA6-86B7-89417D4423CC}" srcOrd="0" destOrd="0" presId="urn:microsoft.com/office/officeart/2005/8/layout/cycle1"/>
    <dgm:cxn modelId="{90F8249B-6761-451D-B1F3-B1BC01A4D57E}" type="presOf" srcId="{ED9FD0B1-60D1-4034-99D7-156AE44D1EBA}" destId="{BB28818D-CF10-40B6-83D7-7972048A8422}" srcOrd="0" destOrd="0" presId="urn:microsoft.com/office/officeart/2005/8/layout/cycle1"/>
    <dgm:cxn modelId="{49A934C7-A135-455E-A9EE-45F1C16A2756}" srcId="{ED9FD0B1-60D1-4034-99D7-156AE44D1EBA}" destId="{08DEC212-7A88-4747-9B8D-81A3EB07851D}" srcOrd="0" destOrd="0" parTransId="{1AEDEC11-06DD-4E1A-BCE4-FB97B37E3089}" sibTransId="{EFB17A3C-3448-40A7-A3A9-D1512433C30F}"/>
    <dgm:cxn modelId="{823EFED0-63DF-4B05-AACF-0B4F0D90281D}" type="presOf" srcId="{EFB17A3C-3448-40A7-A3A9-D1512433C30F}" destId="{1558CDA0-003F-4DB4-8DF3-988EFDB7F2E2}" srcOrd="0" destOrd="0" presId="urn:microsoft.com/office/officeart/2005/8/layout/cycle1"/>
    <dgm:cxn modelId="{939527D6-41CD-4D46-A009-3A91CACE7837}" type="presOf" srcId="{041DD645-CD10-4D4F-B4CD-1D3D950A4B5C}" destId="{8EB19B8A-13B6-43DE-93CB-E70B47E02D75}" srcOrd="0" destOrd="0" presId="urn:microsoft.com/office/officeart/2005/8/layout/cycle1"/>
    <dgm:cxn modelId="{D0BFCDEF-CC67-43B4-83E0-49BE70CEC629}" srcId="{ED9FD0B1-60D1-4034-99D7-156AE44D1EBA}" destId="{38800153-CFED-4320-95D7-6DA6ED1EE022}" srcOrd="1" destOrd="0" parTransId="{A7BF4C7F-49E9-4332-A2BD-6DAFF361CC8F}" sibTransId="{6441D76D-EFAA-4984-893C-3B62C412CB48}"/>
    <dgm:cxn modelId="{D5FEB4FD-B3FE-45DB-9760-4DF372FEF11D}" srcId="{ED9FD0B1-60D1-4034-99D7-156AE44D1EBA}" destId="{A9154848-96B1-4C19-966E-E353A7123617}" srcOrd="2" destOrd="0" parTransId="{7327EE0D-653E-421F-8534-1B68CFF251AD}" sibTransId="{1908998F-320A-408F-87BF-511C3B651E15}"/>
    <dgm:cxn modelId="{5A12EB58-E4CF-423D-AC2A-C54DE1CD6683}" type="presParOf" srcId="{BB28818D-CF10-40B6-83D7-7972048A8422}" destId="{674E3893-09D0-44F3-BA73-E723E9E2D4AD}" srcOrd="0" destOrd="0" presId="urn:microsoft.com/office/officeart/2005/8/layout/cycle1"/>
    <dgm:cxn modelId="{C92802F4-E5FE-47B1-8779-F13D184CDAF4}" type="presParOf" srcId="{BB28818D-CF10-40B6-83D7-7972048A8422}" destId="{8253D3F6-2366-45D2-8A26-181C02371B30}" srcOrd="1" destOrd="0" presId="urn:microsoft.com/office/officeart/2005/8/layout/cycle1"/>
    <dgm:cxn modelId="{2A6E7CAB-BC9E-44F6-8B4D-BEB56CDE2995}" type="presParOf" srcId="{BB28818D-CF10-40B6-83D7-7972048A8422}" destId="{1558CDA0-003F-4DB4-8DF3-988EFDB7F2E2}" srcOrd="2" destOrd="0" presId="urn:microsoft.com/office/officeart/2005/8/layout/cycle1"/>
    <dgm:cxn modelId="{569B1226-48D4-4BF9-A9FE-66DC23717811}" type="presParOf" srcId="{BB28818D-CF10-40B6-83D7-7972048A8422}" destId="{10C467AE-F727-4FBB-AA9D-C12A27335CE5}" srcOrd="3" destOrd="0" presId="urn:microsoft.com/office/officeart/2005/8/layout/cycle1"/>
    <dgm:cxn modelId="{A0813938-6CAE-4EB1-A3C5-A0538DD504B3}" type="presParOf" srcId="{BB28818D-CF10-40B6-83D7-7972048A8422}" destId="{D6C5EC21-2FBF-4AA6-86B7-89417D4423CC}" srcOrd="4" destOrd="0" presId="urn:microsoft.com/office/officeart/2005/8/layout/cycle1"/>
    <dgm:cxn modelId="{9E7D1A2E-A8DE-463C-827F-288F8F90780E}" type="presParOf" srcId="{BB28818D-CF10-40B6-83D7-7972048A8422}" destId="{903B34FE-E922-455D-87CB-19651BFD6C1C}" srcOrd="5" destOrd="0" presId="urn:microsoft.com/office/officeart/2005/8/layout/cycle1"/>
    <dgm:cxn modelId="{813324DC-49CE-447B-908D-424D5A0B50D3}" type="presParOf" srcId="{BB28818D-CF10-40B6-83D7-7972048A8422}" destId="{B615F6F0-A1B4-4A30-9BC0-2E4C8D6707D3}" srcOrd="6" destOrd="0" presId="urn:microsoft.com/office/officeart/2005/8/layout/cycle1"/>
    <dgm:cxn modelId="{73E1C359-F3CC-4B8C-9AA8-3C8AB02E3605}" type="presParOf" srcId="{BB28818D-CF10-40B6-83D7-7972048A8422}" destId="{AB1D5D8E-8619-4A90-9B59-6BBD212E9663}" srcOrd="7" destOrd="0" presId="urn:microsoft.com/office/officeart/2005/8/layout/cycle1"/>
    <dgm:cxn modelId="{24F905F7-5181-46C1-A949-7778F2E0D43E}" type="presParOf" srcId="{BB28818D-CF10-40B6-83D7-7972048A8422}" destId="{469EE17F-252E-4432-9731-10911CD106A6}" srcOrd="8" destOrd="0" presId="urn:microsoft.com/office/officeart/2005/8/layout/cycle1"/>
    <dgm:cxn modelId="{60CFF501-9E0F-45FC-9B50-D7C97051F309}" type="presParOf" srcId="{BB28818D-CF10-40B6-83D7-7972048A8422}" destId="{545F53B0-3A24-4AB8-A251-17FCA537CD09}" srcOrd="9" destOrd="0" presId="urn:microsoft.com/office/officeart/2005/8/layout/cycle1"/>
    <dgm:cxn modelId="{E30DB643-DC9F-40D0-AFBC-91DF278ADAF1}" type="presParOf" srcId="{BB28818D-CF10-40B6-83D7-7972048A8422}" destId="{8EB19B8A-13B6-43DE-93CB-E70B47E02D75}" srcOrd="10" destOrd="0" presId="urn:microsoft.com/office/officeart/2005/8/layout/cycle1"/>
    <dgm:cxn modelId="{0B84154A-7D35-4772-ACDF-A1E30CE0301E}" type="presParOf" srcId="{BB28818D-CF10-40B6-83D7-7972048A8422}" destId="{EF4D8FE1-120E-43AC-93B6-60EC95A8C220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8057CF-98F8-4126-B7E3-5E99E06B596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E95A477-1B81-459F-88CB-EE9F39EFBA90}">
      <dgm:prSet phldrT="[Κείμενο]"/>
      <dgm:spPr>
        <a:xfrm rot="16200000">
          <a:off x="-1066595" y="1788008"/>
          <a:ext cx="4414837" cy="838819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Late referral</a:t>
          </a:r>
          <a:endParaRPr lang="el-GR" dirty="0">
            <a:solidFill>
              <a:sysClr val="windowText" lastClr="000000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339939D3-0421-4AB8-805B-D05ACF1D7555}" type="parTrans" cxnId="{3523EF7F-190C-4A56-9DF2-B04F35D0F1B8}">
      <dgm:prSet/>
      <dgm:spPr/>
      <dgm:t>
        <a:bodyPr/>
        <a:lstStyle/>
        <a:p>
          <a:endParaRPr lang="el-GR"/>
        </a:p>
      </dgm:t>
    </dgm:pt>
    <dgm:pt modelId="{AF224A48-E360-491B-807A-A86A39D4ACC7}" type="sibTrans" cxnId="{3523EF7F-190C-4A56-9DF2-B04F35D0F1B8}">
      <dgm:prSet/>
      <dgm:spPr/>
      <dgm:t>
        <a:bodyPr/>
        <a:lstStyle/>
        <a:p>
          <a:endParaRPr lang="el-GR"/>
        </a:p>
      </dgm:t>
    </dgm:pt>
    <dgm:pt modelId="{4A1C6409-8B6D-4075-A140-FA4FF2E5EE8E}">
      <dgm:prSet/>
      <dgm:spPr>
        <a:xfrm>
          <a:off x="2110497" y="215223"/>
          <a:ext cx="2751326" cy="838819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Lack of a unified institutionalized ECI framework</a:t>
          </a:r>
        </a:p>
      </dgm:t>
    </dgm:pt>
    <dgm:pt modelId="{88FC5066-AE0B-432C-BEF4-3B52D0F7ACF0}" type="parTrans" cxnId="{93727341-2459-4148-B507-F6E2D3287E49}">
      <dgm:prSet/>
      <dgm:spPr>
        <a:xfrm>
          <a:off x="1560232" y="634632"/>
          <a:ext cx="550265" cy="1572785"/>
        </a:xfrm>
        <a:custGeom>
          <a:avLst/>
          <a:gdLst/>
          <a:ahLst/>
          <a:cxnLst/>
          <a:rect l="0" t="0" r="0" b="0"/>
          <a:pathLst>
            <a:path>
              <a:moveTo>
                <a:pt x="0" y="1572785"/>
              </a:moveTo>
              <a:lnTo>
                <a:pt x="275132" y="1572785"/>
              </a:lnTo>
              <a:lnTo>
                <a:pt x="275132" y="0"/>
              </a:lnTo>
              <a:lnTo>
                <a:pt x="550265" y="0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DAA83611-2424-4612-86C7-16494B0C369B}" type="sibTrans" cxnId="{93727341-2459-4148-B507-F6E2D3287E49}">
      <dgm:prSet/>
      <dgm:spPr/>
      <dgm:t>
        <a:bodyPr/>
        <a:lstStyle/>
        <a:p>
          <a:endParaRPr lang="el-GR"/>
        </a:p>
      </dgm:t>
    </dgm:pt>
    <dgm:pt modelId="{9E5E6FEA-6574-4BB5-B807-C89576B89110}">
      <dgm:prSet/>
      <dgm:spPr>
        <a:xfrm>
          <a:off x="2110497" y="3360794"/>
          <a:ext cx="2751326" cy="838819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Absence of formal referral procedure for children at risk</a:t>
          </a:r>
        </a:p>
      </dgm:t>
    </dgm:pt>
    <dgm:pt modelId="{347AF889-932C-4F48-9C25-581BDA2854DB}" type="parTrans" cxnId="{39E53A62-E88C-4826-BBB4-F58DFC1193D0}">
      <dgm:prSet/>
      <dgm:spPr>
        <a:xfrm>
          <a:off x="1560232" y="2207418"/>
          <a:ext cx="550265" cy="1572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5132" y="0"/>
              </a:lnTo>
              <a:lnTo>
                <a:pt x="275132" y="1572785"/>
              </a:lnTo>
              <a:lnTo>
                <a:pt x="550265" y="1572785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CBA5E94B-6641-4488-B2A8-141EA1575061}" type="sibTrans" cxnId="{39E53A62-E88C-4826-BBB4-F58DFC1193D0}">
      <dgm:prSet/>
      <dgm:spPr/>
      <dgm:t>
        <a:bodyPr/>
        <a:lstStyle/>
        <a:p>
          <a:endParaRPr lang="el-GR"/>
        </a:p>
      </dgm:t>
    </dgm:pt>
    <dgm:pt modelId="{C083C144-D736-4B02-B4C6-D2C616083E57}">
      <dgm:prSet/>
      <dgm:spPr>
        <a:xfrm>
          <a:off x="2110497" y="2312270"/>
          <a:ext cx="2751326" cy="838819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Absence of mapping of certified ECI service providers </a:t>
          </a:r>
        </a:p>
      </dgm:t>
    </dgm:pt>
    <dgm:pt modelId="{5D76BB48-9BB5-4F48-90B8-9715B1E34DCF}" type="parTrans" cxnId="{EA822701-56F1-4D56-ACFC-99AF5068E66F}">
      <dgm:prSet/>
      <dgm:spPr>
        <a:xfrm>
          <a:off x="1560232" y="2207418"/>
          <a:ext cx="550265" cy="524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5132" y="0"/>
              </a:lnTo>
              <a:lnTo>
                <a:pt x="275132" y="524261"/>
              </a:lnTo>
              <a:lnTo>
                <a:pt x="550265" y="524261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D4FF8C3D-4E79-4F01-8ACE-C33842BAD495}" type="sibTrans" cxnId="{EA822701-56F1-4D56-ACFC-99AF5068E66F}">
      <dgm:prSet/>
      <dgm:spPr/>
      <dgm:t>
        <a:bodyPr/>
        <a:lstStyle/>
        <a:p>
          <a:endParaRPr lang="el-GR"/>
        </a:p>
      </dgm:t>
    </dgm:pt>
    <dgm:pt modelId="{8FD1A091-011F-4534-91C8-6A74B6E3B253}">
      <dgm:prSet/>
      <dgm:spPr>
        <a:xfrm>
          <a:off x="2110497" y="1263747"/>
          <a:ext cx="2751326" cy="838819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Absence of institutionalized services for families and children under 2;0 years with disabilities</a:t>
          </a:r>
        </a:p>
      </dgm:t>
    </dgm:pt>
    <dgm:pt modelId="{8FFB1621-F47B-4285-9CBE-3FACC4D99D2E}" type="parTrans" cxnId="{E9BB9F32-5464-4048-8DB3-704C6D91FE82}">
      <dgm:prSet/>
      <dgm:spPr>
        <a:xfrm>
          <a:off x="1560232" y="1683156"/>
          <a:ext cx="550265" cy="524261"/>
        </a:xfrm>
        <a:custGeom>
          <a:avLst/>
          <a:gdLst/>
          <a:ahLst/>
          <a:cxnLst/>
          <a:rect l="0" t="0" r="0" b="0"/>
          <a:pathLst>
            <a:path>
              <a:moveTo>
                <a:pt x="0" y="524261"/>
              </a:moveTo>
              <a:lnTo>
                <a:pt x="275132" y="524261"/>
              </a:lnTo>
              <a:lnTo>
                <a:pt x="275132" y="0"/>
              </a:lnTo>
              <a:lnTo>
                <a:pt x="550265" y="0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E322F8E9-B766-4D27-B689-9D6CA249F7D7}" type="sibTrans" cxnId="{E9BB9F32-5464-4048-8DB3-704C6D91FE82}">
      <dgm:prSet/>
      <dgm:spPr/>
      <dgm:t>
        <a:bodyPr/>
        <a:lstStyle/>
        <a:p>
          <a:endParaRPr lang="el-GR"/>
        </a:p>
      </dgm:t>
    </dgm:pt>
    <dgm:pt modelId="{ABB95B11-F927-4E99-B42D-E7CACF7CAF79}" type="pres">
      <dgm:prSet presAssocID="{AB8057CF-98F8-4126-B7E3-5E99E06B596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AE1DA36-01DB-43E8-9531-24F76C7C6390}" type="pres">
      <dgm:prSet presAssocID="{7E95A477-1B81-459F-88CB-EE9F39EFBA90}" presName="root1" presStyleCnt="0"/>
      <dgm:spPr/>
    </dgm:pt>
    <dgm:pt modelId="{7DB0F281-BF84-4F85-83E4-4FDD8247B6B9}" type="pres">
      <dgm:prSet presAssocID="{7E95A477-1B81-459F-88CB-EE9F39EFBA90}" presName="LevelOneTextNode" presStyleLbl="node0" presStyleIdx="0" presStyleCnt="1" custLinFactNeighborX="-5421" custLinFactNeighborY="214">
        <dgm:presLayoutVars>
          <dgm:chPref val="3"/>
        </dgm:presLayoutVars>
      </dgm:prSet>
      <dgm:spPr/>
    </dgm:pt>
    <dgm:pt modelId="{5B23A6CD-73AA-4168-87FA-ABE43F85E969}" type="pres">
      <dgm:prSet presAssocID="{7E95A477-1B81-459F-88CB-EE9F39EFBA90}" presName="level2hierChild" presStyleCnt="0"/>
      <dgm:spPr/>
    </dgm:pt>
    <dgm:pt modelId="{587D35CB-9CEA-42A9-A429-1E213273A099}" type="pres">
      <dgm:prSet presAssocID="{88FC5066-AE0B-432C-BEF4-3B52D0F7ACF0}" presName="conn2-1" presStyleLbl="parChTrans1D2" presStyleIdx="0" presStyleCnt="4"/>
      <dgm:spPr/>
    </dgm:pt>
    <dgm:pt modelId="{CE6A1F36-505E-46FB-A67A-1548FCDFEEC8}" type="pres">
      <dgm:prSet presAssocID="{88FC5066-AE0B-432C-BEF4-3B52D0F7ACF0}" presName="connTx" presStyleLbl="parChTrans1D2" presStyleIdx="0" presStyleCnt="4"/>
      <dgm:spPr/>
    </dgm:pt>
    <dgm:pt modelId="{8DE081B0-2739-49F0-8CDB-CD2D6E40C27E}" type="pres">
      <dgm:prSet presAssocID="{4A1C6409-8B6D-4075-A140-FA4FF2E5EE8E}" presName="root2" presStyleCnt="0"/>
      <dgm:spPr/>
    </dgm:pt>
    <dgm:pt modelId="{72A9F19E-F863-43ED-9584-7F9912B19BB2}" type="pres">
      <dgm:prSet presAssocID="{4A1C6409-8B6D-4075-A140-FA4FF2E5EE8E}" presName="LevelTwoTextNode" presStyleLbl="node2" presStyleIdx="0" presStyleCnt="4">
        <dgm:presLayoutVars>
          <dgm:chPref val="3"/>
        </dgm:presLayoutVars>
      </dgm:prSet>
      <dgm:spPr/>
    </dgm:pt>
    <dgm:pt modelId="{562DE110-93AA-42C7-BDCE-8C4B8C78E3F5}" type="pres">
      <dgm:prSet presAssocID="{4A1C6409-8B6D-4075-A140-FA4FF2E5EE8E}" presName="level3hierChild" presStyleCnt="0"/>
      <dgm:spPr/>
    </dgm:pt>
    <dgm:pt modelId="{F4E8F51D-A6C3-49E8-90CE-CE0824CF5EBB}" type="pres">
      <dgm:prSet presAssocID="{8FFB1621-F47B-4285-9CBE-3FACC4D99D2E}" presName="conn2-1" presStyleLbl="parChTrans1D2" presStyleIdx="1" presStyleCnt="4"/>
      <dgm:spPr/>
    </dgm:pt>
    <dgm:pt modelId="{F6AB26F4-DE6C-4EFB-8630-2055D4A342B2}" type="pres">
      <dgm:prSet presAssocID="{8FFB1621-F47B-4285-9CBE-3FACC4D99D2E}" presName="connTx" presStyleLbl="parChTrans1D2" presStyleIdx="1" presStyleCnt="4"/>
      <dgm:spPr/>
    </dgm:pt>
    <dgm:pt modelId="{F8DAE518-95D8-4983-A301-A0FFE3B61F52}" type="pres">
      <dgm:prSet presAssocID="{8FD1A091-011F-4534-91C8-6A74B6E3B253}" presName="root2" presStyleCnt="0"/>
      <dgm:spPr/>
    </dgm:pt>
    <dgm:pt modelId="{8E699F09-50CD-455B-BE78-3EB50F686586}" type="pres">
      <dgm:prSet presAssocID="{8FD1A091-011F-4534-91C8-6A74B6E3B253}" presName="LevelTwoTextNode" presStyleLbl="node2" presStyleIdx="1" presStyleCnt="4">
        <dgm:presLayoutVars>
          <dgm:chPref val="3"/>
        </dgm:presLayoutVars>
      </dgm:prSet>
      <dgm:spPr/>
    </dgm:pt>
    <dgm:pt modelId="{31499BAF-6E26-4190-8AAF-4ACB8E3F264E}" type="pres">
      <dgm:prSet presAssocID="{8FD1A091-011F-4534-91C8-6A74B6E3B253}" presName="level3hierChild" presStyleCnt="0"/>
      <dgm:spPr/>
    </dgm:pt>
    <dgm:pt modelId="{A48FC035-CA78-4943-8472-29E4A444A29D}" type="pres">
      <dgm:prSet presAssocID="{5D76BB48-9BB5-4F48-90B8-9715B1E34DCF}" presName="conn2-1" presStyleLbl="parChTrans1D2" presStyleIdx="2" presStyleCnt="4"/>
      <dgm:spPr/>
    </dgm:pt>
    <dgm:pt modelId="{77AF79BB-2351-479C-BD2D-4233EFECD4BE}" type="pres">
      <dgm:prSet presAssocID="{5D76BB48-9BB5-4F48-90B8-9715B1E34DCF}" presName="connTx" presStyleLbl="parChTrans1D2" presStyleIdx="2" presStyleCnt="4"/>
      <dgm:spPr/>
    </dgm:pt>
    <dgm:pt modelId="{7062A450-66DF-4A10-9F64-5999CB2A2DD5}" type="pres">
      <dgm:prSet presAssocID="{C083C144-D736-4B02-B4C6-D2C616083E57}" presName="root2" presStyleCnt="0"/>
      <dgm:spPr/>
    </dgm:pt>
    <dgm:pt modelId="{32BC672F-53E1-4205-9B08-EDC51A5109C7}" type="pres">
      <dgm:prSet presAssocID="{C083C144-D736-4B02-B4C6-D2C616083E57}" presName="LevelTwoTextNode" presStyleLbl="node2" presStyleIdx="2" presStyleCnt="4">
        <dgm:presLayoutVars>
          <dgm:chPref val="3"/>
        </dgm:presLayoutVars>
      </dgm:prSet>
      <dgm:spPr/>
    </dgm:pt>
    <dgm:pt modelId="{5027081B-0570-40F1-B709-845A0C074DDD}" type="pres">
      <dgm:prSet presAssocID="{C083C144-D736-4B02-B4C6-D2C616083E57}" presName="level3hierChild" presStyleCnt="0"/>
      <dgm:spPr/>
    </dgm:pt>
    <dgm:pt modelId="{B57D88EB-A49D-4D7D-AD3C-071783A293F7}" type="pres">
      <dgm:prSet presAssocID="{347AF889-932C-4F48-9C25-581BDA2854DB}" presName="conn2-1" presStyleLbl="parChTrans1D2" presStyleIdx="3" presStyleCnt="4"/>
      <dgm:spPr/>
    </dgm:pt>
    <dgm:pt modelId="{E390270D-F4D2-4E29-B086-B4C1E9972F52}" type="pres">
      <dgm:prSet presAssocID="{347AF889-932C-4F48-9C25-581BDA2854DB}" presName="connTx" presStyleLbl="parChTrans1D2" presStyleIdx="3" presStyleCnt="4"/>
      <dgm:spPr/>
    </dgm:pt>
    <dgm:pt modelId="{BD72A529-5443-4B78-99FC-400F94F274DC}" type="pres">
      <dgm:prSet presAssocID="{9E5E6FEA-6574-4BB5-B807-C89576B89110}" presName="root2" presStyleCnt="0"/>
      <dgm:spPr/>
    </dgm:pt>
    <dgm:pt modelId="{63088773-338B-45B7-AF4C-60797FAF4268}" type="pres">
      <dgm:prSet presAssocID="{9E5E6FEA-6574-4BB5-B807-C89576B89110}" presName="LevelTwoTextNode" presStyleLbl="node2" presStyleIdx="3" presStyleCnt="4">
        <dgm:presLayoutVars>
          <dgm:chPref val="3"/>
        </dgm:presLayoutVars>
      </dgm:prSet>
      <dgm:spPr/>
    </dgm:pt>
    <dgm:pt modelId="{191329C5-7226-4AC1-B7D0-8A044F83158E}" type="pres">
      <dgm:prSet presAssocID="{9E5E6FEA-6574-4BB5-B807-C89576B89110}" presName="level3hierChild" presStyleCnt="0"/>
      <dgm:spPr/>
    </dgm:pt>
  </dgm:ptLst>
  <dgm:cxnLst>
    <dgm:cxn modelId="{EA822701-56F1-4D56-ACFC-99AF5068E66F}" srcId="{7E95A477-1B81-459F-88CB-EE9F39EFBA90}" destId="{C083C144-D736-4B02-B4C6-D2C616083E57}" srcOrd="2" destOrd="0" parTransId="{5D76BB48-9BB5-4F48-90B8-9715B1E34DCF}" sibTransId="{D4FF8C3D-4E79-4F01-8ACE-C33842BAD495}"/>
    <dgm:cxn modelId="{FE925720-3894-41CC-9D8A-CFC480A0C92B}" type="presOf" srcId="{8FFB1621-F47B-4285-9CBE-3FACC4D99D2E}" destId="{F6AB26F4-DE6C-4EFB-8630-2055D4A342B2}" srcOrd="1" destOrd="0" presId="urn:microsoft.com/office/officeart/2008/layout/HorizontalMultiLevelHierarchy"/>
    <dgm:cxn modelId="{031DDC25-1348-4B88-9550-69992553620C}" type="presOf" srcId="{C083C144-D736-4B02-B4C6-D2C616083E57}" destId="{32BC672F-53E1-4205-9B08-EDC51A5109C7}" srcOrd="0" destOrd="0" presId="urn:microsoft.com/office/officeart/2008/layout/HorizontalMultiLevelHierarchy"/>
    <dgm:cxn modelId="{E9BB9F32-5464-4048-8DB3-704C6D91FE82}" srcId="{7E95A477-1B81-459F-88CB-EE9F39EFBA90}" destId="{8FD1A091-011F-4534-91C8-6A74B6E3B253}" srcOrd="1" destOrd="0" parTransId="{8FFB1621-F47B-4285-9CBE-3FACC4D99D2E}" sibTransId="{E322F8E9-B766-4D27-B689-9D6CA249F7D7}"/>
    <dgm:cxn modelId="{15F98736-91A8-4AA7-86C6-30C4950CAB42}" type="presOf" srcId="{7E95A477-1B81-459F-88CB-EE9F39EFBA90}" destId="{7DB0F281-BF84-4F85-83E4-4FDD8247B6B9}" srcOrd="0" destOrd="0" presId="urn:microsoft.com/office/officeart/2008/layout/HorizontalMultiLevelHierarchy"/>
    <dgm:cxn modelId="{93727341-2459-4148-B507-F6E2D3287E49}" srcId="{7E95A477-1B81-459F-88CB-EE9F39EFBA90}" destId="{4A1C6409-8B6D-4075-A140-FA4FF2E5EE8E}" srcOrd="0" destOrd="0" parTransId="{88FC5066-AE0B-432C-BEF4-3B52D0F7ACF0}" sibTransId="{DAA83611-2424-4612-86C7-16494B0C369B}"/>
    <dgm:cxn modelId="{39E53A62-E88C-4826-BBB4-F58DFC1193D0}" srcId="{7E95A477-1B81-459F-88CB-EE9F39EFBA90}" destId="{9E5E6FEA-6574-4BB5-B807-C89576B89110}" srcOrd="3" destOrd="0" parTransId="{347AF889-932C-4F48-9C25-581BDA2854DB}" sibTransId="{CBA5E94B-6641-4488-B2A8-141EA1575061}"/>
    <dgm:cxn modelId="{A2AC887A-35F9-4DE9-9CF3-960F7647257C}" type="presOf" srcId="{347AF889-932C-4F48-9C25-581BDA2854DB}" destId="{B57D88EB-A49D-4D7D-AD3C-071783A293F7}" srcOrd="0" destOrd="0" presId="urn:microsoft.com/office/officeart/2008/layout/HorizontalMultiLevelHierarchy"/>
    <dgm:cxn modelId="{8586757F-80A5-4A81-B839-52CB34C97EDD}" type="presOf" srcId="{8FFB1621-F47B-4285-9CBE-3FACC4D99D2E}" destId="{F4E8F51D-A6C3-49E8-90CE-CE0824CF5EBB}" srcOrd="0" destOrd="0" presId="urn:microsoft.com/office/officeart/2008/layout/HorizontalMultiLevelHierarchy"/>
    <dgm:cxn modelId="{3523EF7F-190C-4A56-9DF2-B04F35D0F1B8}" srcId="{AB8057CF-98F8-4126-B7E3-5E99E06B596D}" destId="{7E95A477-1B81-459F-88CB-EE9F39EFBA90}" srcOrd="0" destOrd="0" parTransId="{339939D3-0421-4AB8-805B-D05ACF1D7555}" sibTransId="{AF224A48-E360-491B-807A-A86A39D4ACC7}"/>
    <dgm:cxn modelId="{D680E383-706B-4913-8A59-F41B9485C821}" type="presOf" srcId="{5D76BB48-9BB5-4F48-90B8-9715B1E34DCF}" destId="{77AF79BB-2351-479C-BD2D-4233EFECD4BE}" srcOrd="1" destOrd="0" presId="urn:microsoft.com/office/officeart/2008/layout/HorizontalMultiLevelHierarchy"/>
    <dgm:cxn modelId="{54415FA5-62EB-4294-8453-0DEB736B5990}" type="presOf" srcId="{4A1C6409-8B6D-4075-A140-FA4FF2E5EE8E}" destId="{72A9F19E-F863-43ED-9584-7F9912B19BB2}" srcOrd="0" destOrd="0" presId="urn:microsoft.com/office/officeart/2008/layout/HorizontalMultiLevelHierarchy"/>
    <dgm:cxn modelId="{A8336DBA-C007-42E1-8D25-CA554DF98FBD}" type="presOf" srcId="{AB8057CF-98F8-4126-B7E3-5E99E06B596D}" destId="{ABB95B11-F927-4E99-B42D-E7CACF7CAF79}" srcOrd="0" destOrd="0" presId="urn:microsoft.com/office/officeart/2008/layout/HorizontalMultiLevelHierarchy"/>
    <dgm:cxn modelId="{A3B37CCD-9AF6-478B-B842-861700CFD540}" type="presOf" srcId="{88FC5066-AE0B-432C-BEF4-3B52D0F7ACF0}" destId="{587D35CB-9CEA-42A9-A429-1E213273A099}" srcOrd="0" destOrd="0" presId="urn:microsoft.com/office/officeart/2008/layout/HorizontalMultiLevelHierarchy"/>
    <dgm:cxn modelId="{E6BB62D2-4814-46D7-9EBF-B9F308811AA5}" type="presOf" srcId="{5D76BB48-9BB5-4F48-90B8-9715B1E34DCF}" destId="{A48FC035-CA78-4943-8472-29E4A444A29D}" srcOrd="0" destOrd="0" presId="urn:microsoft.com/office/officeart/2008/layout/HorizontalMultiLevelHierarchy"/>
    <dgm:cxn modelId="{9B83D1DC-70C2-43BD-B024-30445BCD4608}" type="presOf" srcId="{8FD1A091-011F-4534-91C8-6A74B6E3B253}" destId="{8E699F09-50CD-455B-BE78-3EB50F686586}" srcOrd="0" destOrd="0" presId="urn:microsoft.com/office/officeart/2008/layout/HorizontalMultiLevelHierarchy"/>
    <dgm:cxn modelId="{C8702CDE-3713-4389-9AA6-A5BDFC08F070}" type="presOf" srcId="{88FC5066-AE0B-432C-BEF4-3B52D0F7ACF0}" destId="{CE6A1F36-505E-46FB-A67A-1548FCDFEEC8}" srcOrd="1" destOrd="0" presId="urn:microsoft.com/office/officeart/2008/layout/HorizontalMultiLevelHierarchy"/>
    <dgm:cxn modelId="{1BFA1BE6-90B1-4753-8152-899C68651C5E}" type="presOf" srcId="{347AF889-932C-4F48-9C25-581BDA2854DB}" destId="{E390270D-F4D2-4E29-B086-B4C1E9972F52}" srcOrd="1" destOrd="0" presId="urn:microsoft.com/office/officeart/2008/layout/HorizontalMultiLevelHierarchy"/>
    <dgm:cxn modelId="{9BC487E7-8967-477A-BCAC-12277B723749}" type="presOf" srcId="{9E5E6FEA-6574-4BB5-B807-C89576B89110}" destId="{63088773-338B-45B7-AF4C-60797FAF4268}" srcOrd="0" destOrd="0" presId="urn:microsoft.com/office/officeart/2008/layout/HorizontalMultiLevelHierarchy"/>
    <dgm:cxn modelId="{27BD5CBA-3DCF-49BC-B7F2-5A068C5DCC9B}" type="presParOf" srcId="{ABB95B11-F927-4E99-B42D-E7CACF7CAF79}" destId="{4AE1DA36-01DB-43E8-9531-24F76C7C6390}" srcOrd="0" destOrd="0" presId="urn:microsoft.com/office/officeart/2008/layout/HorizontalMultiLevelHierarchy"/>
    <dgm:cxn modelId="{D3DF02EC-1CF5-4B71-9752-08E69EC66C1E}" type="presParOf" srcId="{4AE1DA36-01DB-43E8-9531-24F76C7C6390}" destId="{7DB0F281-BF84-4F85-83E4-4FDD8247B6B9}" srcOrd="0" destOrd="0" presId="urn:microsoft.com/office/officeart/2008/layout/HorizontalMultiLevelHierarchy"/>
    <dgm:cxn modelId="{7074645C-BAA7-44EF-BABE-24DDB0008E85}" type="presParOf" srcId="{4AE1DA36-01DB-43E8-9531-24F76C7C6390}" destId="{5B23A6CD-73AA-4168-87FA-ABE43F85E969}" srcOrd="1" destOrd="0" presId="urn:microsoft.com/office/officeart/2008/layout/HorizontalMultiLevelHierarchy"/>
    <dgm:cxn modelId="{60829D03-638B-45D9-A6E5-A59C43F00745}" type="presParOf" srcId="{5B23A6CD-73AA-4168-87FA-ABE43F85E969}" destId="{587D35CB-9CEA-42A9-A429-1E213273A099}" srcOrd="0" destOrd="0" presId="urn:microsoft.com/office/officeart/2008/layout/HorizontalMultiLevelHierarchy"/>
    <dgm:cxn modelId="{728AAA39-E60F-4F04-878C-69C635AC0B80}" type="presParOf" srcId="{587D35CB-9CEA-42A9-A429-1E213273A099}" destId="{CE6A1F36-505E-46FB-A67A-1548FCDFEEC8}" srcOrd="0" destOrd="0" presId="urn:microsoft.com/office/officeart/2008/layout/HorizontalMultiLevelHierarchy"/>
    <dgm:cxn modelId="{F3133EAE-6A87-4C07-849B-2B74F9ACB00B}" type="presParOf" srcId="{5B23A6CD-73AA-4168-87FA-ABE43F85E969}" destId="{8DE081B0-2739-49F0-8CDB-CD2D6E40C27E}" srcOrd="1" destOrd="0" presId="urn:microsoft.com/office/officeart/2008/layout/HorizontalMultiLevelHierarchy"/>
    <dgm:cxn modelId="{AEF9C987-5F9B-46E7-B72D-0749444AE811}" type="presParOf" srcId="{8DE081B0-2739-49F0-8CDB-CD2D6E40C27E}" destId="{72A9F19E-F863-43ED-9584-7F9912B19BB2}" srcOrd="0" destOrd="0" presId="urn:microsoft.com/office/officeart/2008/layout/HorizontalMultiLevelHierarchy"/>
    <dgm:cxn modelId="{133CB64F-07C9-4A40-AC2F-3859AC70DBEC}" type="presParOf" srcId="{8DE081B0-2739-49F0-8CDB-CD2D6E40C27E}" destId="{562DE110-93AA-42C7-BDCE-8C4B8C78E3F5}" srcOrd="1" destOrd="0" presId="urn:microsoft.com/office/officeart/2008/layout/HorizontalMultiLevelHierarchy"/>
    <dgm:cxn modelId="{00D9F8DD-B81A-41A1-B40D-A3F9297EB32A}" type="presParOf" srcId="{5B23A6CD-73AA-4168-87FA-ABE43F85E969}" destId="{F4E8F51D-A6C3-49E8-90CE-CE0824CF5EBB}" srcOrd="2" destOrd="0" presId="urn:microsoft.com/office/officeart/2008/layout/HorizontalMultiLevelHierarchy"/>
    <dgm:cxn modelId="{3A135329-E68F-4C7A-B0CE-788934221DDD}" type="presParOf" srcId="{F4E8F51D-A6C3-49E8-90CE-CE0824CF5EBB}" destId="{F6AB26F4-DE6C-4EFB-8630-2055D4A342B2}" srcOrd="0" destOrd="0" presId="urn:microsoft.com/office/officeart/2008/layout/HorizontalMultiLevelHierarchy"/>
    <dgm:cxn modelId="{EF69CA93-DFAB-46C5-84C5-F06D35135A13}" type="presParOf" srcId="{5B23A6CD-73AA-4168-87FA-ABE43F85E969}" destId="{F8DAE518-95D8-4983-A301-A0FFE3B61F52}" srcOrd="3" destOrd="0" presId="urn:microsoft.com/office/officeart/2008/layout/HorizontalMultiLevelHierarchy"/>
    <dgm:cxn modelId="{82937076-5732-433F-A38D-1A22DF8FCC2A}" type="presParOf" srcId="{F8DAE518-95D8-4983-A301-A0FFE3B61F52}" destId="{8E699F09-50CD-455B-BE78-3EB50F686586}" srcOrd="0" destOrd="0" presId="urn:microsoft.com/office/officeart/2008/layout/HorizontalMultiLevelHierarchy"/>
    <dgm:cxn modelId="{B5DB7800-7232-4B78-93C4-275B27162BA5}" type="presParOf" srcId="{F8DAE518-95D8-4983-A301-A0FFE3B61F52}" destId="{31499BAF-6E26-4190-8AAF-4ACB8E3F264E}" srcOrd="1" destOrd="0" presId="urn:microsoft.com/office/officeart/2008/layout/HorizontalMultiLevelHierarchy"/>
    <dgm:cxn modelId="{B9936FB0-1477-4782-A451-5AA463601218}" type="presParOf" srcId="{5B23A6CD-73AA-4168-87FA-ABE43F85E969}" destId="{A48FC035-CA78-4943-8472-29E4A444A29D}" srcOrd="4" destOrd="0" presId="urn:microsoft.com/office/officeart/2008/layout/HorizontalMultiLevelHierarchy"/>
    <dgm:cxn modelId="{4ED7487D-9342-42E7-8169-FF95D7534867}" type="presParOf" srcId="{A48FC035-CA78-4943-8472-29E4A444A29D}" destId="{77AF79BB-2351-479C-BD2D-4233EFECD4BE}" srcOrd="0" destOrd="0" presId="urn:microsoft.com/office/officeart/2008/layout/HorizontalMultiLevelHierarchy"/>
    <dgm:cxn modelId="{250F2F59-525D-4E73-8A29-51120621DDB1}" type="presParOf" srcId="{5B23A6CD-73AA-4168-87FA-ABE43F85E969}" destId="{7062A450-66DF-4A10-9F64-5999CB2A2DD5}" srcOrd="5" destOrd="0" presId="urn:microsoft.com/office/officeart/2008/layout/HorizontalMultiLevelHierarchy"/>
    <dgm:cxn modelId="{76E378FF-7AFE-4AA2-B02B-2FC5544E2932}" type="presParOf" srcId="{7062A450-66DF-4A10-9F64-5999CB2A2DD5}" destId="{32BC672F-53E1-4205-9B08-EDC51A5109C7}" srcOrd="0" destOrd="0" presId="urn:microsoft.com/office/officeart/2008/layout/HorizontalMultiLevelHierarchy"/>
    <dgm:cxn modelId="{AFA52DA9-76AB-4D22-84D8-45EDCE05F5D8}" type="presParOf" srcId="{7062A450-66DF-4A10-9F64-5999CB2A2DD5}" destId="{5027081B-0570-40F1-B709-845A0C074DDD}" srcOrd="1" destOrd="0" presId="urn:microsoft.com/office/officeart/2008/layout/HorizontalMultiLevelHierarchy"/>
    <dgm:cxn modelId="{8CECECF3-F7A9-49C1-B7CD-DA58C2267BD2}" type="presParOf" srcId="{5B23A6CD-73AA-4168-87FA-ABE43F85E969}" destId="{B57D88EB-A49D-4D7D-AD3C-071783A293F7}" srcOrd="6" destOrd="0" presId="urn:microsoft.com/office/officeart/2008/layout/HorizontalMultiLevelHierarchy"/>
    <dgm:cxn modelId="{4516B7E3-C8EB-491A-81F1-ADE8FA1FE8D4}" type="presParOf" srcId="{B57D88EB-A49D-4D7D-AD3C-071783A293F7}" destId="{E390270D-F4D2-4E29-B086-B4C1E9972F52}" srcOrd="0" destOrd="0" presId="urn:microsoft.com/office/officeart/2008/layout/HorizontalMultiLevelHierarchy"/>
    <dgm:cxn modelId="{331FF235-71B9-4597-8D01-E345D3884906}" type="presParOf" srcId="{5B23A6CD-73AA-4168-87FA-ABE43F85E969}" destId="{BD72A529-5443-4B78-99FC-400F94F274DC}" srcOrd="7" destOrd="0" presId="urn:microsoft.com/office/officeart/2008/layout/HorizontalMultiLevelHierarchy"/>
    <dgm:cxn modelId="{F468E8D1-CA9A-4618-B014-1EB7A69BAD66}" type="presParOf" srcId="{BD72A529-5443-4B78-99FC-400F94F274DC}" destId="{63088773-338B-45B7-AF4C-60797FAF4268}" srcOrd="0" destOrd="0" presId="urn:microsoft.com/office/officeart/2008/layout/HorizontalMultiLevelHierarchy"/>
    <dgm:cxn modelId="{207CAAD3-F871-46CA-A7F4-0D91799E2A12}" type="presParOf" srcId="{BD72A529-5443-4B78-99FC-400F94F274DC}" destId="{191329C5-7226-4AC1-B7D0-8A044F83158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17CBB3-DD70-4A9F-B5FA-DC257478CEF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2C5F2A-1189-4804-8120-926EE10450F8}">
      <dgm:prSet phldrT="[Κείμενο]"/>
      <dgm:spPr>
        <a:xfrm>
          <a:off x="0" y="78184"/>
          <a:ext cx="2786062" cy="1671637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Availability</a:t>
          </a:r>
          <a:endParaRPr lang="el-GR" b="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C80EE380-E1AE-4F42-ABDE-7F47315B1B78}" type="parTrans" cxnId="{F030137F-DEF6-4C1C-A65E-6A7EEC87C4D5}">
      <dgm:prSet/>
      <dgm:spPr/>
      <dgm:t>
        <a:bodyPr/>
        <a:lstStyle/>
        <a:p>
          <a:endParaRPr lang="el-GR"/>
        </a:p>
      </dgm:t>
    </dgm:pt>
    <dgm:pt modelId="{C96D3343-CE62-42D6-91E0-79F2776670B8}" type="sibTrans" cxnId="{F030137F-DEF6-4C1C-A65E-6A7EEC87C4D5}">
      <dgm:prSet/>
      <dgm:spPr/>
      <dgm:t>
        <a:bodyPr/>
        <a:lstStyle/>
        <a:p>
          <a:endParaRPr lang="el-GR"/>
        </a:p>
      </dgm:t>
    </dgm:pt>
    <dgm:pt modelId="{77FC75F1-BC31-4BE3-80B3-4A842BD07485}">
      <dgm:prSet phldrT="[Κείμενο]"/>
      <dgm:spPr>
        <a:xfrm>
          <a:off x="3064668" y="78184"/>
          <a:ext cx="2786062" cy="1671637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Proximity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B77C4CD6-3944-4DCA-BCD5-1E36F8505790}" type="parTrans" cxnId="{7CB8E1BD-69E0-4B67-9A52-8AEF35566519}">
      <dgm:prSet/>
      <dgm:spPr/>
      <dgm:t>
        <a:bodyPr/>
        <a:lstStyle/>
        <a:p>
          <a:endParaRPr lang="el-GR"/>
        </a:p>
      </dgm:t>
    </dgm:pt>
    <dgm:pt modelId="{91784B84-5298-42D2-B6C6-B1D062CBAF55}" type="sibTrans" cxnId="{7CB8E1BD-69E0-4B67-9A52-8AEF35566519}">
      <dgm:prSet/>
      <dgm:spPr/>
      <dgm:t>
        <a:bodyPr/>
        <a:lstStyle/>
        <a:p>
          <a:endParaRPr lang="el-GR"/>
        </a:p>
      </dgm:t>
    </dgm:pt>
    <dgm:pt modelId="{73E3F19B-A12E-4305-A1B3-03A477D8EFE4}">
      <dgm:prSet phldrT="[Κείμενο]"/>
      <dgm:spPr>
        <a:xfrm>
          <a:off x="6129337" y="78184"/>
          <a:ext cx="2786062" cy="1671637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Cost free Services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1BBB25F5-ADCC-42EF-9F4A-88644E6F20DB}" type="parTrans" cxnId="{7A578E8F-86AB-4409-8AC4-4D4EBE796BEF}">
      <dgm:prSet/>
      <dgm:spPr/>
      <dgm:t>
        <a:bodyPr/>
        <a:lstStyle/>
        <a:p>
          <a:endParaRPr lang="el-GR"/>
        </a:p>
      </dgm:t>
    </dgm:pt>
    <dgm:pt modelId="{B5EA7AB2-E642-4787-A476-91ADD5BE5379}" type="sibTrans" cxnId="{7A578E8F-86AB-4409-8AC4-4D4EBE796BEF}">
      <dgm:prSet/>
      <dgm:spPr/>
      <dgm:t>
        <a:bodyPr/>
        <a:lstStyle/>
        <a:p>
          <a:endParaRPr lang="el-GR"/>
        </a:p>
      </dgm:t>
    </dgm:pt>
    <dgm:pt modelId="{B2A76E72-4B03-4036-AC8A-C0A907A08C4A}">
      <dgm:prSet phldrT="[Κείμενο]"/>
      <dgm:spPr>
        <a:xfrm>
          <a:off x="1532334" y="2028428"/>
          <a:ext cx="2786062" cy="1671637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Interdisciplinary Team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F02D597D-1CA6-4AE1-B4C6-995B857D9FE0}" type="parTrans" cxnId="{3C692C3C-731D-4361-88F4-F6907D4DDDE4}">
      <dgm:prSet/>
      <dgm:spPr/>
      <dgm:t>
        <a:bodyPr/>
        <a:lstStyle/>
        <a:p>
          <a:endParaRPr lang="el-GR"/>
        </a:p>
      </dgm:t>
    </dgm:pt>
    <dgm:pt modelId="{C45F9542-41E6-469D-82CE-FEE69FA05B80}" type="sibTrans" cxnId="{3C692C3C-731D-4361-88F4-F6907D4DDDE4}">
      <dgm:prSet/>
      <dgm:spPr/>
      <dgm:t>
        <a:bodyPr/>
        <a:lstStyle/>
        <a:p>
          <a:endParaRPr lang="el-GR"/>
        </a:p>
      </dgm:t>
    </dgm:pt>
    <dgm:pt modelId="{2072B39B-161B-4669-AC65-5CA71B7D5961}">
      <dgm:prSet phldrT="[Κείμενο]"/>
      <dgm:spPr>
        <a:xfrm>
          <a:off x="4597003" y="2028428"/>
          <a:ext cx="2786062" cy="1671637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Variety of Services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E7867ACA-C608-4267-BBAC-FEE1EB3F30BF}" type="parTrans" cxnId="{4E77598E-373F-4DDA-80B1-17D4CF19E8D4}">
      <dgm:prSet/>
      <dgm:spPr/>
      <dgm:t>
        <a:bodyPr/>
        <a:lstStyle/>
        <a:p>
          <a:endParaRPr lang="el-GR"/>
        </a:p>
      </dgm:t>
    </dgm:pt>
    <dgm:pt modelId="{8BC6F2F2-4C59-46F3-90C2-E5A504BE8906}" type="sibTrans" cxnId="{4E77598E-373F-4DDA-80B1-17D4CF19E8D4}">
      <dgm:prSet/>
      <dgm:spPr/>
      <dgm:t>
        <a:bodyPr/>
        <a:lstStyle/>
        <a:p>
          <a:endParaRPr lang="el-GR"/>
        </a:p>
      </dgm:t>
    </dgm:pt>
    <dgm:pt modelId="{879795A5-33C2-4188-897E-9AF72AEC4B4C}" type="pres">
      <dgm:prSet presAssocID="{7317CBB3-DD70-4A9F-B5FA-DC257478CEFB}" presName="diagram" presStyleCnt="0">
        <dgm:presLayoutVars>
          <dgm:dir/>
          <dgm:resizeHandles val="exact"/>
        </dgm:presLayoutVars>
      </dgm:prSet>
      <dgm:spPr/>
    </dgm:pt>
    <dgm:pt modelId="{CFD33E5F-3383-4D9B-9A09-6D004067E4C3}" type="pres">
      <dgm:prSet presAssocID="{392C5F2A-1189-4804-8120-926EE10450F8}" presName="node" presStyleLbl="node1" presStyleIdx="0" presStyleCnt="5">
        <dgm:presLayoutVars>
          <dgm:bulletEnabled val="1"/>
        </dgm:presLayoutVars>
      </dgm:prSet>
      <dgm:spPr/>
    </dgm:pt>
    <dgm:pt modelId="{B06672B2-BFD6-4CD3-B313-D60EBCACC18C}" type="pres">
      <dgm:prSet presAssocID="{C96D3343-CE62-42D6-91E0-79F2776670B8}" presName="sibTrans" presStyleCnt="0"/>
      <dgm:spPr/>
    </dgm:pt>
    <dgm:pt modelId="{0704240A-E13A-4BCD-9CD2-BEB4CDD0B854}" type="pres">
      <dgm:prSet presAssocID="{77FC75F1-BC31-4BE3-80B3-4A842BD07485}" presName="node" presStyleLbl="node1" presStyleIdx="1" presStyleCnt="5">
        <dgm:presLayoutVars>
          <dgm:bulletEnabled val="1"/>
        </dgm:presLayoutVars>
      </dgm:prSet>
      <dgm:spPr/>
    </dgm:pt>
    <dgm:pt modelId="{63FAF8E6-7C8E-49D3-A2AC-595E52A9CC6F}" type="pres">
      <dgm:prSet presAssocID="{91784B84-5298-42D2-B6C6-B1D062CBAF55}" presName="sibTrans" presStyleCnt="0"/>
      <dgm:spPr/>
    </dgm:pt>
    <dgm:pt modelId="{04C8F0C5-5B20-423B-8996-7DBA6CB61ADD}" type="pres">
      <dgm:prSet presAssocID="{73E3F19B-A12E-4305-A1B3-03A477D8EFE4}" presName="node" presStyleLbl="node1" presStyleIdx="2" presStyleCnt="5">
        <dgm:presLayoutVars>
          <dgm:bulletEnabled val="1"/>
        </dgm:presLayoutVars>
      </dgm:prSet>
      <dgm:spPr/>
    </dgm:pt>
    <dgm:pt modelId="{D61FCF1F-484D-48E6-830B-7F3DB88D9487}" type="pres">
      <dgm:prSet presAssocID="{B5EA7AB2-E642-4787-A476-91ADD5BE5379}" presName="sibTrans" presStyleCnt="0"/>
      <dgm:spPr/>
    </dgm:pt>
    <dgm:pt modelId="{710A39E3-D18B-407E-B3D4-C96D87687C58}" type="pres">
      <dgm:prSet presAssocID="{B2A76E72-4B03-4036-AC8A-C0A907A08C4A}" presName="node" presStyleLbl="node1" presStyleIdx="3" presStyleCnt="5">
        <dgm:presLayoutVars>
          <dgm:bulletEnabled val="1"/>
        </dgm:presLayoutVars>
      </dgm:prSet>
      <dgm:spPr/>
    </dgm:pt>
    <dgm:pt modelId="{E40C1712-8471-44AA-AC52-666E6DBE6E91}" type="pres">
      <dgm:prSet presAssocID="{C45F9542-41E6-469D-82CE-FEE69FA05B80}" presName="sibTrans" presStyleCnt="0"/>
      <dgm:spPr/>
    </dgm:pt>
    <dgm:pt modelId="{CEA07040-6A10-4CDC-B176-2B702D024A8B}" type="pres">
      <dgm:prSet presAssocID="{2072B39B-161B-4669-AC65-5CA71B7D5961}" presName="node" presStyleLbl="node1" presStyleIdx="4" presStyleCnt="5">
        <dgm:presLayoutVars>
          <dgm:bulletEnabled val="1"/>
        </dgm:presLayoutVars>
      </dgm:prSet>
      <dgm:spPr/>
    </dgm:pt>
  </dgm:ptLst>
  <dgm:cxnLst>
    <dgm:cxn modelId="{6B42072F-2045-4902-B451-7A0FFCBCB31E}" type="presOf" srcId="{2072B39B-161B-4669-AC65-5CA71B7D5961}" destId="{CEA07040-6A10-4CDC-B176-2B702D024A8B}" srcOrd="0" destOrd="0" presId="urn:microsoft.com/office/officeart/2005/8/layout/default"/>
    <dgm:cxn modelId="{3C692C3C-731D-4361-88F4-F6907D4DDDE4}" srcId="{7317CBB3-DD70-4A9F-B5FA-DC257478CEFB}" destId="{B2A76E72-4B03-4036-AC8A-C0A907A08C4A}" srcOrd="3" destOrd="0" parTransId="{F02D597D-1CA6-4AE1-B4C6-995B857D9FE0}" sibTransId="{C45F9542-41E6-469D-82CE-FEE69FA05B80}"/>
    <dgm:cxn modelId="{71350E61-41B6-4863-B02A-BD213A0E44E0}" type="presOf" srcId="{392C5F2A-1189-4804-8120-926EE10450F8}" destId="{CFD33E5F-3383-4D9B-9A09-6D004067E4C3}" srcOrd="0" destOrd="0" presId="urn:microsoft.com/office/officeart/2005/8/layout/default"/>
    <dgm:cxn modelId="{E5D41963-C534-48D8-ACB6-74C2A18D3B3C}" type="presOf" srcId="{73E3F19B-A12E-4305-A1B3-03A477D8EFE4}" destId="{04C8F0C5-5B20-423B-8996-7DBA6CB61ADD}" srcOrd="0" destOrd="0" presId="urn:microsoft.com/office/officeart/2005/8/layout/default"/>
    <dgm:cxn modelId="{F030137F-DEF6-4C1C-A65E-6A7EEC87C4D5}" srcId="{7317CBB3-DD70-4A9F-B5FA-DC257478CEFB}" destId="{392C5F2A-1189-4804-8120-926EE10450F8}" srcOrd="0" destOrd="0" parTransId="{C80EE380-E1AE-4F42-ABDE-7F47315B1B78}" sibTransId="{C96D3343-CE62-42D6-91E0-79F2776670B8}"/>
    <dgm:cxn modelId="{4E77598E-373F-4DDA-80B1-17D4CF19E8D4}" srcId="{7317CBB3-DD70-4A9F-B5FA-DC257478CEFB}" destId="{2072B39B-161B-4669-AC65-5CA71B7D5961}" srcOrd="4" destOrd="0" parTransId="{E7867ACA-C608-4267-BBAC-FEE1EB3F30BF}" sibTransId="{8BC6F2F2-4C59-46F3-90C2-E5A504BE8906}"/>
    <dgm:cxn modelId="{7A578E8F-86AB-4409-8AC4-4D4EBE796BEF}" srcId="{7317CBB3-DD70-4A9F-B5FA-DC257478CEFB}" destId="{73E3F19B-A12E-4305-A1B3-03A477D8EFE4}" srcOrd="2" destOrd="0" parTransId="{1BBB25F5-ADCC-42EF-9F4A-88644E6F20DB}" sibTransId="{B5EA7AB2-E642-4787-A476-91ADD5BE5379}"/>
    <dgm:cxn modelId="{B8A6429C-ECA7-414A-8841-1F7CD6AF029E}" type="presOf" srcId="{77FC75F1-BC31-4BE3-80B3-4A842BD07485}" destId="{0704240A-E13A-4BCD-9CD2-BEB4CDD0B854}" srcOrd="0" destOrd="0" presId="urn:microsoft.com/office/officeart/2005/8/layout/default"/>
    <dgm:cxn modelId="{15DD119E-35A8-46E9-A6B1-1185A13DA729}" type="presOf" srcId="{7317CBB3-DD70-4A9F-B5FA-DC257478CEFB}" destId="{879795A5-33C2-4188-897E-9AF72AEC4B4C}" srcOrd="0" destOrd="0" presId="urn:microsoft.com/office/officeart/2005/8/layout/default"/>
    <dgm:cxn modelId="{7CB8E1BD-69E0-4B67-9A52-8AEF35566519}" srcId="{7317CBB3-DD70-4A9F-B5FA-DC257478CEFB}" destId="{77FC75F1-BC31-4BE3-80B3-4A842BD07485}" srcOrd="1" destOrd="0" parTransId="{B77C4CD6-3944-4DCA-BCD5-1E36F8505790}" sibTransId="{91784B84-5298-42D2-B6C6-B1D062CBAF55}"/>
    <dgm:cxn modelId="{EAC115CB-0861-48F2-A725-3CAE0A83C7E2}" type="presOf" srcId="{B2A76E72-4B03-4036-AC8A-C0A907A08C4A}" destId="{710A39E3-D18B-407E-B3D4-C96D87687C58}" srcOrd="0" destOrd="0" presId="urn:microsoft.com/office/officeart/2005/8/layout/default"/>
    <dgm:cxn modelId="{812AB1E9-362A-4C15-8884-DB23079A8435}" type="presParOf" srcId="{879795A5-33C2-4188-897E-9AF72AEC4B4C}" destId="{CFD33E5F-3383-4D9B-9A09-6D004067E4C3}" srcOrd="0" destOrd="0" presId="urn:microsoft.com/office/officeart/2005/8/layout/default"/>
    <dgm:cxn modelId="{A5268E50-394A-4B66-88BE-278B25E14637}" type="presParOf" srcId="{879795A5-33C2-4188-897E-9AF72AEC4B4C}" destId="{B06672B2-BFD6-4CD3-B313-D60EBCACC18C}" srcOrd="1" destOrd="0" presId="urn:microsoft.com/office/officeart/2005/8/layout/default"/>
    <dgm:cxn modelId="{70E6AD7D-FAA3-4A1A-BEFB-42EDAB81D2E4}" type="presParOf" srcId="{879795A5-33C2-4188-897E-9AF72AEC4B4C}" destId="{0704240A-E13A-4BCD-9CD2-BEB4CDD0B854}" srcOrd="2" destOrd="0" presId="urn:microsoft.com/office/officeart/2005/8/layout/default"/>
    <dgm:cxn modelId="{24511015-0A74-4319-9CE3-B1054ABCABB5}" type="presParOf" srcId="{879795A5-33C2-4188-897E-9AF72AEC4B4C}" destId="{63FAF8E6-7C8E-49D3-A2AC-595E52A9CC6F}" srcOrd="3" destOrd="0" presId="urn:microsoft.com/office/officeart/2005/8/layout/default"/>
    <dgm:cxn modelId="{650FA6B7-EAB6-47F3-B7C0-DBCF2748F4F8}" type="presParOf" srcId="{879795A5-33C2-4188-897E-9AF72AEC4B4C}" destId="{04C8F0C5-5B20-423B-8996-7DBA6CB61ADD}" srcOrd="4" destOrd="0" presId="urn:microsoft.com/office/officeart/2005/8/layout/default"/>
    <dgm:cxn modelId="{4E3AE51F-F1BA-455D-B21E-C9ACA98AF553}" type="presParOf" srcId="{879795A5-33C2-4188-897E-9AF72AEC4B4C}" destId="{D61FCF1F-484D-48E6-830B-7F3DB88D9487}" srcOrd="5" destOrd="0" presId="urn:microsoft.com/office/officeart/2005/8/layout/default"/>
    <dgm:cxn modelId="{82D0976B-6E22-4845-B018-FBEA84BC87B4}" type="presParOf" srcId="{879795A5-33C2-4188-897E-9AF72AEC4B4C}" destId="{710A39E3-D18B-407E-B3D4-C96D87687C58}" srcOrd="6" destOrd="0" presId="urn:microsoft.com/office/officeart/2005/8/layout/default"/>
    <dgm:cxn modelId="{3F7105AB-9525-4F26-BE54-70AF5DAF8C12}" type="presParOf" srcId="{879795A5-33C2-4188-897E-9AF72AEC4B4C}" destId="{E40C1712-8471-44AA-AC52-666E6DBE6E91}" srcOrd="7" destOrd="0" presId="urn:microsoft.com/office/officeart/2005/8/layout/default"/>
    <dgm:cxn modelId="{65FFB23D-166E-43B5-B0B1-6E7AAB5AB49F}" type="presParOf" srcId="{879795A5-33C2-4188-897E-9AF72AEC4B4C}" destId="{CEA07040-6A10-4CDC-B176-2B702D024A8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2AC469-DC7D-422A-929E-B8805DE7441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6200B27-C36D-4EAB-A233-750DF41832FE}">
      <dgm:prSet phldrT="[Κείμενο]"/>
      <dgm:spPr>
        <a:xfrm>
          <a:off x="3530276" y="50502"/>
          <a:ext cx="3042237" cy="2424112"/>
        </a:xfrm>
        <a:prstGeom prst="ellipse">
          <a:avLst/>
        </a:prstGeom>
        <a:solidFill>
          <a:srgbClr val="92AA4C">
            <a:alpha val="5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96EACD34-35F2-47A3-AAC8-65985DDE3A0B}" type="parTrans" cxnId="{EF803DB4-FFB1-4C50-A04A-15B2745195ED}">
      <dgm:prSet/>
      <dgm:spPr/>
      <dgm:t>
        <a:bodyPr/>
        <a:lstStyle/>
        <a:p>
          <a:endParaRPr lang="el-GR"/>
        </a:p>
      </dgm:t>
    </dgm:pt>
    <dgm:pt modelId="{1C4E807F-961B-4CD7-907A-14D5A13099C1}" type="sibTrans" cxnId="{EF803DB4-FFB1-4C50-A04A-15B2745195ED}">
      <dgm:prSet/>
      <dgm:spPr/>
      <dgm:t>
        <a:bodyPr/>
        <a:lstStyle/>
        <a:p>
          <a:endParaRPr lang="el-GR"/>
        </a:p>
      </dgm:t>
    </dgm:pt>
    <dgm:pt modelId="{A36BABFD-7863-435B-8C38-C24916731B23}">
      <dgm:prSet phldrT="[Κείμενο]"/>
      <dgm:spPr>
        <a:xfrm>
          <a:off x="4471106" y="1375086"/>
          <a:ext cx="3036952" cy="2424112"/>
        </a:xfrm>
        <a:prstGeom prst="ellipse">
          <a:avLst/>
        </a:prstGeom>
        <a:solidFill>
          <a:srgbClr val="9F8351">
            <a:alpha val="49804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Theotokos Foundation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B230498A-A864-405A-9737-F64C113A742A}" type="parTrans" cxnId="{60C4C1E9-CA20-4996-8BBC-425CAA02831C}">
      <dgm:prSet/>
      <dgm:spPr/>
      <dgm:t>
        <a:bodyPr/>
        <a:lstStyle/>
        <a:p>
          <a:endParaRPr lang="el-GR"/>
        </a:p>
      </dgm:t>
    </dgm:pt>
    <dgm:pt modelId="{E812BC2F-8F0F-49C5-BEA8-A588CA4DB898}" type="sibTrans" cxnId="{60C4C1E9-CA20-4996-8BBC-425CAA02831C}">
      <dgm:prSet/>
      <dgm:spPr/>
      <dgm:t>
        <a:bodyPr/>
        <a:lstStyle/>
        <a:p>
          <a:endParaRPr lang="el-GR"/>
        </a:p>
      </dgm:t>
    </dgm:pt>
    <dgm:pt modelId="{938A49BF-990D-4CC4-B4F7-13112BF7BCF2}">
      <dgm:prSet phldrT="[Κείμενο]"/>
      <dgm:spPr>
        <a:xfrm>
          <a:off x="2362573" y="1324252"/>
          <a:ext cx="3040007" cy="2424112"/>
        </a:xfrm>
        <a:prstGeom prst="ellipse">
          <a:avLst/>
        </a:prstGeom>
        <a:solidFill>
          <a:srgbClr val="A53010">
            <a:alpha val="49804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Educational Staff</a:t>
          </a:r>
          <a:endParaRPr lang="el-G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2AE6F263-7A98-494A-BF3D-E8C45E982DD3}" type="parTrans" cxnId="{93F3C842-2F42-43EE-B843-4833FCF73D70}">
      <dgm:prSet/>
      <dgm:spPr/>
      <dgm:t>
        <a:bodyPr/>
        <a:lstStyle/>
        <a:p>
          <a:endParaRPr lang="el-GR"/>
        </a:p>
      </dgm:t>
    </dgm:pt>
    <dgm:pt modelId="{D1884CA9-C65E-4F61-9C68-DCCB9A404071}" type="sibTrans" cxnId="{93F3C842-2F42-43EE-B843-4833FCF73D70}">
      <dgm:prSet/>
      <dgm:spPr/>
      <dgm:t>
        <a:bodyPr/>
        <a:lstStyle/>
        <a:p>
          <a:endParaRPr lang="el-GR"/>
        </a:p>
      </dgm:t>
    </dgm:pt>
    <dgm:pt modelId="{1A8CC6C9-F50E-446A-A7BA-F9A5E13A00C5}" type="pres">
      <dgm:prSet presAssocID="{0F2AC469-DC7D-422A-929E-B8805DE74416}" presName="compositeShape" presStyleCnt="0">
        <dgm:presLayoutVars>
          <dgm:chMax val="7"/>
          <dgm:dir/>
          <dgm:resizeHandles val="exact"/>
        </dgm:presLayoutVars>
      </dgm:prSet>
      <dgm:spPr/>
    </dgm:pt>
    <dgm:pt modelId="{39FADFC8-B2AD-4B3F-AC71-0667639CD96B}" type="pres">
      <dgm:prSet presAssocID="{F6200B27-C36D-4EAB-A233-750DF41832FE}" presName="circ1" presStyleLbl="vennNode1" presStyleIdx="0" presStyleCnt="3" custScaleX="125499"/>
      <dgm:spPr/>
    </dgm:pt>
    <dgm:pt modelId="{9C72F6A4-A28C-4878-9CF3-E681404A1949}" type="pres">
      <dgm:prSet presAssocID="{F6200B27-C36D-4EAB-A233-750DF41832F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1E0BD24-9BB6-47CB-8F89-B9DF8CB5B572}" type="pres">
      <dgm:prSet presAssocID="{A36BABFD-7863-435B-8C38-C24916731B23}" presName="circ2" presStyleLbl="vennNode1" presStyleIdx="1" presStyleCnt="3" custScaleX="125281" custLinFactNeighborX="2619" custLinFactNeighborY="-7858"/>
      <dgm:spPr/>
    </dgm:pt>
    <dgm:pt modelId="{1E2DFA58-B72F-44E4-9238-889C320F6D21}" type="pres">
      <dgm:prSet presAssocID="{A36BABFD-7863-435B-8C38-C24916731B2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CBF5DD1-06FB-4143-A2FE-71E7DE8A3060}" type="pres">
      <dgm:prSet presAssocID="{938A49BF-990D-4CC4-B4F7-13112BF7BCF2}" presName="circ3" presStyleLbl="vennNode1" presStyleIdx="2" presStyleCnt="3" custScaleX="125407" custLinFactNeighborX="-12133" custLinFactNeighborY="-9955"/>
      <dgm:spPr/>
    </dgm:pt>
    <dgm:pt modelId="{9152DE4B-4BEB-4501-97F1-C92DC2C641A9}" type="pres">
      <dgm:prSet presAssocID="{938A49BF-990D-4CC4-B4F7-13112BF7BCF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3F3C842-2F42-43EE-B843-4833FCF73D70}" srcId="{0F2AC469-DC7D-422A-929E-B8805DE74416}" destId="{938A49BF-990D-4CC4-B4F7-13112BF7BCF2}" srcOrd="2" destOrd="0" parTransId="{2AE6F263-7A98-494A-BF3D-E8C45E982DD3}" sibTransId="{D1884CA9-C65E-4F61-9C68-DCCB9A404071}"/>
    <dgm:cxn modelId="{1D94FA84-082D-4A4E-8E89-C236BFF35383}" type="presOf" srcId="{938A49BF-990D-4CC4-B4F7-13112BF7BCF2}" destId="{9152DE4B-4BEB-4501-97F1-C92DC2C641A9}" srcOrd="1" destOrd="0" presId="urn:microsoft.com/office/officeart/2005/8/layout/venn1"/>
    <dgm:cxn modelId="{91248B8B-DE2D-45F8-8329-C66441089267}" type="presOf" srcId="{A36BABFD-7863-435B-8C38-C24916731B23}" destId="{91E0BD24-9BB6-47CB-8F89-B9DF8CB5B572}" srcOrd="0" destOrd="0" presId="urn:microsoft.com/office/officeart/2005/8/layout/venn1"/>
    <dgm:cxn modelId="{0ACDB29A-4841-49F1-A228-F0A079BB20C9}" type="presOf" srcId="{F6200B27-C36D-4EAB-A233-750DF41832FE}" destId="{9C72F6A4-A28C-4878-9CF3-E681404A1949}" srcOrd="1" destOrd="0" presId="urn:microsoft.com/office/officeart/2005/8/layout/venn1"/>
    <dgm:cxn modelId="{BA97E1AC-9A61-43F3-A6C0-6D32BAB3D5DD}" type="presOf" srcId="{F6200B27-C36D-4EAB-A233-750DF41832FE}" destId="{39FADFC8-B2AD-4B3F-AC71-0667639CD96B}" srcOrd="0" destOrd="0" presId="urn:microsoft.com/office/officeart/2005/8/layout/venn1"/>
    <dgm:cxn modelId="{EF803DB4-FFB1-4C50-A04A-15B2745195ED}" srcId="{0F2AC469-DC7D-422A-929E-B8805DE74416}" destId="{F6200B27-C36D-4EAB-A233-750DF41832FE}" srcOrd="0" destOrd="0" parTransId="{96EACD34-35F2-47A3-AAC8-65985DDE3A0B}" sibTransId="{1C4E807F-961B-4CD7-907A-14D5A13099C1}"/>
    <dgm:cxn modelId="{896C2BB7-EB5D-4F2F-A747-03FF91D00579}" type="presOf" srcId="{938A49BF-990D-4CC4-B4F7-13112BF7BCF2}" destId="{DCBF5DD1-06FB-4143-A2FE-71E7DE8A3060}" srcOrd="0" destOrd="0" presId="urn:microsoft.com/office/officeart/2005/8/layout/venn1"/>
    <dgm:cxn modelId="{60C4C1E9-CA20-4996-8BBC-425CAA02831C}" srcId="{0F2AC469-DC7D-422A-929E-B8805DE74416}" destId="{A36BABFD-7863-435B-8C38-C24916731B23}" srcOrd="1" destOrd="0" parTransId="{B230498A-A864-405A-9737-F64C113A742A}" sibTransId="{E812BC2F-8F0F-49C5-BEA8-A588CA4DB898}"/>
    <dgm:cxn modelId="{EE12D7EF-F5D3-40C4-9DDA-E256A14217DF}" type="presOf" srcId="{A36BABFD-7863-435B-8C38-C24916731B23}" destId="{1E2DFA58-B72F-44E4-9238-889C320F6D21}" srcOrd="1" destOrd="0" presId="urn:microsoft.com/office/officeart/2005/8/layout/venn1"/>
    <dgm:cxn modelId="{C963B7F4-D684-4F91-9133-B2EE72AE7AC9}" type="presOf" srcId="{0F2AC469-DC7D-422A-929E-B8805DE74416}" destId="{1A8CC6C9-F50E-446A-A7BA-F9A5E13A00C5}" srcOrd="0" destOrd="0" presId="urn:microsoft.com/office/officeart/2005/8/layout/venn1"/>
    <dgm:cxn modelId="{E1F9C103-92BF-4EEB-99A9-8FAFDF8BB792}" type="presParOf" srcId="{1A8CC6C9-F50E-446A-A7BA-F9A5E13A00C5}" destId="{39FADFC8-B2AD-4B3F-AC71-0667639CD96B}" srcOrd="0" destOrd="0" presId="urn:microsoft.com/office/officeart/2005/8/layout/venn1"/>
    <dgm:cxn modelId="{5741759C-7F24-4E24-9BF5-C87B9FDCC64C}" type="presParOf" srcId="{1A8CC6C9-F50E-446A-A7BA-F9A5E13A00C5}" destId="{9C72F6A4-A28C-4878-9CF3-E681404A1949}" srcOrd="1" destOrd="0" presId="urn:microsoft.com/office/officeart/2005/8/layout/venn1"/>
    <dgm:cxn modelId="{D0F387DF-BAC1-480C-B225-DF7CE323F4CD}" type="presParOf" srcId="{1A8CC6C9-F50E-446A-A7BA-F9A5E13A00C5}" destId="{91E0BD24-9BB6-47CB-8F89-B9DF8CB5B572}" srcOrd="2" destOrd="0" presId="urn:microsoft.com/office/officeart/2005/8/layout/venn1"/>
    <dgm:cxn modelId="{E095D8F9-0DF3-4CE9-AF21-2625D689A070}" type="presParOf" srcId="{1A8CC6C9-F50E-446A-A7BA-F9A5E13A00C5}" destId="{1E2DFA58-B72F-44E4-9238-889C320F6D21}" srcOrd="3" destOrd="0" presId="urn:microsoft.com/office/officeart/2005/8/layout/venn1"/>
    <dgm:cxn modelId="{4BA9624C-A8B6-43F3-BBF0-6685BF9C22BD}" type="presParOf" srcId="{1A8CC6C9-F50E-446A-A7BA-F9A5E13A00C5}" destId="{DCBF5DD1-06FB-4143-A2FE-71E7DE8A3060}" srcOrd="4" destOrd="0" presId="urn:microsoft.com/office/officeart/2005/8/layout/venn1"/>
    <dgm:cxn modelId="{77D72D3C-A74A-4A86-9B4B-2043E71A2669}" type="presParOf" srcId="{1A8CC6C9-F50E-446A-A7BA-F9A5E13A00C5}" destId="{9152DE4B-4BEB-4501-97F1-C92DC2C641A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3877E3-0D7B-4DB6-AC8C-B1BE26CCD34B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6D92938-E30E-4A2C-9E73-75B8C1EABE03}">
      <dgm:prSet phldrT="[Κείμενο]" custT="1"/>
      <dgm:spPr>
        <a:xfrm>
          <a:off x="1498163" y="0"/>
          <a:ext cx="7062072" cy="5310188"/>
        </a:xfrm>
        <a:prstGeom prst="ellipse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b="1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COMMUNITY</a:t>
          </a:r>
          <a:endParaRPr lang="el-GR" sz="2000" b="1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59F24162-E006-4922-AB77-D9E1AC9E4139}" type="parTrans" cxnId="{34231157-7434-4A4C-8A8B-7B418FF8C7CB}">
      <dgm:prSet/>
      <dgm:spPr/>
      <dgm:t>
        <a:bodyPr/>
        <a:lstStyle/>
        <a:p>
          <a:endParaRPr lang="el-GR"/>
        </a:p>
      </dgm:t>
    </dgm:pt>
    <dgm:pt modelId="{03428721-355B-46B6-A181-814D459686CC}" type="sibTrans" cxnId="{34231157-7434-4A4C-8A8B-7B418FF8C7CB}">
      <dgm:prSet/>
      <dgm:spPr/>
      <dgm:t>
        <a:bodyPr/>
        <a:lstStyle/>
        <a:p>
          <a:endParaRPr lang="el-GR"/>
        </a:p>
      </dgm:t>
    </dgm:pt>
    <dgm:pt modelId="{561D5A07-F0D6-4BB0-A481-02F2AF734DBD}">
      <dgm:prSet phldrT="[Κείμενο]" custT="1"/>
      <dgm:spPr>
        <a:xfrm>
          <a:off x="2772370" y="796528"/>
          <a:ext cx="4513659" cy="4513659"/>
        </a:xfrm>
        <a:prstGeom prst="ellipse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b="1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SPECIALISTS</a:t>
          </a:r>
          <a:endParaRPr lang="el-GR" sz="2000" b="1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27A81AFE-32A9-4C59-BFE3-C0D1ED2CF9B1}" type="parTrans" cxnId="{4BD7239B-ECC2-412A-A491-8DD1A7D6B17B}">
      <dgm:prSet/>
      <dgm:spPr/>
      <dgm:t>
        <a:bodyPr/>
        <a:lstStyle/>
        <a:p>
          <a:endParaRPr lang="el-GR"/>
        </a:p>
      </dgm:t>
    </dgm:pt>
    <dgm:pt modelId="{D853808C-8AB9-4FAF-BA86-C965DB59EFFD}" type="sibTrans" cxnId="{4BD7239B-ECC2-412A-A491-8DD1A7D6B17B}">
      <dgm:prSet/>
      <dgm:spPr/>
      <dgm:t>
        <a:bodyPr/>
        <a:lstStyle/>
        <a:p>
          <a:endParaRPr lang="el-GR"/>
        </a:p>
      </dgm:t>
    </dgm:pt>
    <dgm:pt modelId="{CD03BC18-22B1-4BC5-BD3B-4E66FA943697}">
      <dgm:prSet phldrT="[Κείμενο]" custT="1"/>
      <dgm:spPr>
        <a:xfrm>
          <a:off x="3170634" y="1593056"/>
          <a:ext cx="3717131" cy="3717131"/>
        </a:xfrm>
        <a:prstGeom prst="ellipse">
          <a:avLst/>
        </a:prstGeom>
        <a:solidFill>
          <a:srgbClr val="A53010">
            <a:lumMod val="75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</a:t>
          </a:r>
          <a:endParaRPr lang="el-GR" sz="2400" b="1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05B89518-A4F4-4BE7-BEE1-1C867425DD8C}" type="parTrans" cxnId="{F0D51EA1-7C81-46A7-BE9D-7C6FD64B41A9}">
      <dgm:prSet/>
      <dgm:spPr/>
      <dgm:t>
        <a:bodyPr/>
        <a:lstStyle/>
        <a:p>
          <a:endParaRPr lang="el-GR"/>
        </a:p>
      </dgm:t>
    </dgm:pt>
    <dgm:pt modelId="{A55E6518-D63F-4492-A2A4-17EC917C8438}" type="sibTrans" cxnId="{F0D51EA1-7C81-46A7-BE9D-7C6FD64B41A9}">
      <dgm:prSet/>
      <dgm:spPr/>
      <dgm:t>
        <a:bodyPr/>
        <a:lstStyle/>
        <a:p>
          <a:endParaRPr lang="el-GR"/>
        </a:p>
      </dgm:t>
    </dgm:pt>
    <dgm:pt modelId="{0BE728B1-44C7-4A72-81C0-C8D8695D1203}">
      <dgm:prSet phldrT="[Κείμενο]" custT="1"/>
      <dgm:spPr>
        <a:xfrm>
          <a:off x="3967162" y="3186112"/>
          <a:ext cx="2124075" cy="2124075"/>
        </a:xfrm>
        <a:prstGeom prst="ellipse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b="1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CHILD</a:t>
          </a:r>
          <a:endParaRPr lang="el-GR" sz="2000" b="1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5F1AF7E5-978F-43C2-ACA7-11FCF4F8B395}" type="parTrans" cxnId="{3F02C290-55C9-40C0-AED0-DCCDF7520C5E}">
      <dgm:prSet/>
      <dgm:spPr/>
      <dgm:t>
        <a:bodyPr/>
        <a:lstStyle/>
        <a:p>
          <a:endParaRPr lang="el-GR"/>
        </a:p>
      </dgm:t>
    </dgm:pt>
    <dgm:pt modelId="{6D774F22-31DD-4DC5-BDAA-9D7D8E57AE5B}" type="sibTrans" cxnId="{3F02C290-55C9-40C0-AED0-DCCDF7520C5E}">
      <dgm:prSet/>
      <dgm:spPr/>
      <dgm:t>
        <a:bodyPr/>
        <a:lstStyle/>
        <a:p>
          <a:endParaRPr lang="el-GR"/>
        </a:p>
      </dgm:t>
    </dgm:pt>
    <dgm:pt modelId="{4D5BF3C9-8549-46F0-BDEC-60335941573B}">
      <dgm:prSet/>
      <dgm:spPr>
        <a:xfrm>
          <a:off x="3568898" y="2389584"/>
          <a:ext cx="2920603" cy="2920603"/>
        </a:xfrm>
        <a:prstGeom prst="ellipse">
          <a:avLst/>
        </a:prstGeom>
        <a:solidFill>
          <a:srgbClr val="728653">
            <a:lumMod val="60000"/>
            <a:lumOff val="4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</a:t>
          </a:r>
          <a:endParaRPr lang="el-GR" b="1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E405E6AA-D7E9-484A-A613-A0237A147344}" type="parTrans" cxnId="{8FDB5E11-EB16-4ED3-8C8B-ABEAB8BBDF42}">
      <dgm:prSet/>
      <dgm:spPr/>
      <dgm:t>
        <a:bodyPr/>
        <a:lstStyle/>
        <a:p>
          <a:endParaRPr lang="el-GR"/>
        </a:p>
      </dgm:t>
    </dgm:pt>
    <dgm:pt modelId="{63A384B4-903A-48F4-95E5-7F99EFA63DFC}" type="sibTrans" cxnId="{8FDB5E11-EB16-4ED3-8C8B-ABEAB8BBDF42}">
      <dgm:prSet/>
      <dgm:spPr/>
      <dgm:t>
        <a:bodyPr/>
        <a:lstStyle/>
        <a:p>
          <a:endParaRPr lang="el-GR"/>
        </a:p>
      </dgm:t>
    </dgm:pt>
    <dgm:pt modelId="{18C15E84-E1DF-4B63-9DDB-A8A27F3CE8C4}" type="pres">
      <dgm:prSet presAssocID="{4F3877E3-0D7B-4DB6-AC8C-B1BE26CCD34B}" presName="Name0" presStyleCnt="0">
        <dgm:presLayoutVars>
          <dgm:chMax val="7"/>
          <dgm:resizeHandles val="exact"/>
        </dgm:presLayoutVars>
      </dgm:prSet>
      <dgm:spPr/>
    </dgm:pt>
    <dgm:pt modelId="{26FD48E5-C36E-4FB3-AA9F-58E91E2943A6}" type="pres">
      <dgm:prSet presAssocID="{4F3877E3-0D7B-4DB6-AC8C-B1BE26CCD34B}" presName="comp1" presStyleCnt="0"/>
      <dgm:spPr/>
    </dgm:pt>
    <dgm:pt modelId="{71A44498-CCD8-454A-A93E-B72EBBC91E59}" type="pres">
      <dgm:prSet presAssocID="{4F3877E3-0D7B-4DB6-AC8C-B1BE26CCD34B}" presName="circle1" presStyleLbl="node1" presStyleIdx="0" presStyleCnt="5" custScaleX="132991"/>
      <dgm:spPr/>
    </dgm:pt>
    <dgm:pt modelId="{DA8EFE94-B423-4D31-A539-63F4015F3F80}" type="pres">
      <dgm:prSet presAssocID="{4F3877E3-0D7B-4DB6-AC8C-B1BE26CCD34B}" presName="c1text" presStyleLbl="node1" presStyleIdx="0" presStyleCnt="5">
        <dgm:presLayoutVars>
          <dgm:bulletEnabled val="1"/>
        </dgm:presLayoutVars>
      </dgm:prSet>
      <dgm:spPr/>
    </dgm:pt>
    <dgm:pt modelId="{476332AF-0A4D-4ECB-8D15-2D0CF87D57C0}" type="pres">
      <dgm:prSet presAssocID="{4F3877E3-0D7B-4DB6-AC8C-B1BE26CCD34B}" presName="comp2" presStyleCnt="0"/>
      <dgm:spPr/>
    </dgm:pt>
    <dgm:pt modelId="{A52CAC20-511D-42B2-B4E5-7E04DED7041A}" type="pres">
      <dgm:prSet presAssocID="{4F3877E3-0D7B-4DB6-AC8C-B1BE26CCD34B}" presName="circle2" presStyleLbl="node1" presStyleIdx="1" presStyleCnt="5"/>
      <dgm:spPr/>
    </dgm:pt>
    <dgm:pt modelId="{7836C2B5-2D12-4588-AA94-7581A2C850EC}" type="pres">
      <dgm:prSet presAssocID="{4F3877E3-0D7B-4DB6-AC8C-B1BE26CCD34B}" presName="c2text" presStyleLbl="node1" presStyleIdx="1" presStyleCnt="5">
        <dgm:presLayoutVars>
          <dgm:bulletEnabled val="1"/>
        </dgm:presLayoutVars>
      </dgm:prSet>
      <dgm:spPr/>
    </dgm:pt>
    <dgm:pt modelId="{7D0025D1-FAD4-4FCA-88A0-CDAA12D9C974}" type="pres">
      <dgm:prSet presAssocID="{4F3877E3-0D7B-4DB6-AC8C-B1BE26CCD34B}" presName="comp3" presStyleCnt="0"/>
      <dgm:spPr/>
    </dgm:pt>
    <dgm:pt modelId="{3BEA36BF-41AC-4364-A5D5-CC03E0154703}" type="pres">
      <dgm:prSet presAssocID="{4F3877E3-0D7B-4DB6-AC8C-B1BE26CCD34B}" presName="circle3" presStyleLbl="node1" presStyleIdx="2" presStyleCnt="5" custLinFactNeighborX="297" custLinFactNeighborY="-259"/>
      <dgm:spPr/>
    </dgm:pt>
    <dgm:pt modelId="{8BB05981-1E91-4788-8A39-FFFD576FBE4D}" type="pres">
      <dgm:prSet presAssocID="{4F3877E3-0D7B-4DB6-AC8C-B1BE26CCD34B}" presName="c3text" presStyleLbl="node1" presStyleIdx="2" presStyleCnt="5">
        <dgm:presLayoutVars>
          <dgm:bulletEnabled val="1"/>
        </dgm:presLayoutVars>
      </dgm:prSet>
      <dgm:spPr/>
    </dgm:pt>
    <dgm:pt modelId="{F412F9B2-B130-4268-851C-35A4C3E262B7}" type="pres">
      <dgm:prSet presAssocID="{4F3877E3-0D7B-4DB6-AC8C-B1BE26CCD34B}" presName="comp4" presStyleCnt="0"/>
      <dgm:spPr/>
    </dgm:pt>
    <dgm:pt modelId="{A6A2DE66-5C13-46CE-8242-8B8AAD986CB1}" type="pres">
      <dgm:prSet presAssocID="{4F3877E3-0D7B-4DB6-AC8C-B1BE26CCD34B}" presName="circle4" presStyleLbl="node1" presStyleIdx="3" presStyleCnt="5"/>
      <dgm:spPr/>
    </dgm:pt>
    <dgm:pt modelId="{24AF00FD-8A4A-43C8-BC7C-22EEE5C57C30}" type="pres">
      <dgm:prSet presAssocID="{4F3877E3-0D7B-4DB6-AC8C-B1BE26CCD34B}" presName="c4text" presStyleLbl="node1" presStyleIdx="3" presStyleCnt="5">
        <dgm:presLayoutVars>
          <dgm:bulletEnabled val="1"/>
        </dgm:presLayoutVars>
      </dgm:prSet>
      <dgm:spPr/>
    </dgm:pt>
    <dgm:pt modelId="{39E187A4-4E41-4765-8696-117BC0F16F2C}" type="pres">
      <dgm:prSet presAssocID="{4F3877E3-0D7B-4DB6-AC8C-B1BE26CCD34B}" presName="comp5" presStyleCnt="0"/>
      <dgm:spPr/>
    </dgm:pt>
    <dgm:pt modelId="{F29BE17F-C4AE-480E-8929-8409C91E69FE}" type="pres">
      <dgm:prSet presAssocID="{4F3877E3-0D7B-4DB6-AC8C-B1BE26CCD34B}" presName="circle5" presStyleLbl="node1" presStyleIdx="4" presStyleCnt="5"/>
      <dgm:spPr/>
    </dgm:pt>
    <dgm:pt modelId="{B94E52BE-9E68-429F-85B2-F33ECFA10D89}" type="pres">
      <dgm:prSet presAssocID="{4F3877E3-0D7B-4DB6-AC8C-B1BE26CCD34B}" presName="c5text" presStyleLbl="node1" presStyleIdx="4" presStyleCnt="5">
        <dgm:presLayoutVars>
          <dgm:bulletEnabled val="1"/>
        </dgm:presLayoutVars>
      </dgm:prSet>
      <dgm:spPr/>
    </dgm:pt>
  </dgm:ptLst>
  <dgm:cxnLst>
    <dgm:cxn modelId="{2FB14002-866F-4357-AACF-9FCE730B4162}" type="presOf" srcId="{CD03BC18-22B1-4BC5-BD3B-4E66FA943697}" destId="{8BB05981-1E91-4788-8A39-FFFD576FBE4D}" srcOrd="1" destOrd="0" presId="urn:microsoft.com/office/officeart/2005/8/layout/venn2"/>
    <dgm:cxn modelId="{8FDB5E11-EB16-4ED3-8C8B-ABEAB8BBDF42}" srcId="{4F3877E3-0D7B-4DB6-AC8C-B1BE26CCD34B}" destId="{4D5BF3C9-8549-46F0-BDEC-60335941573B}" srcOrd="3" destOrd="0" parTransId="{E405E6AA-D7E9-484A-A613-A0237A147344}" sibTransId="{63A384B4-903A-48F4-95E5-7F99EFA63DFC}"/>
    <dgm:cxn modelId="{7DC54514-E1C3-4F83-953A-A4E3DF993BFE}" type="presOf" srcId="{4F3877E3-0D7B-4DB6-AC8C-B1BE26CCD34B}" destId="{18C15E84-E1DF-4B63-9DDB-A8A27F3CE8C4}" srcOrd="0" destOrd="0" presId="urn:microsoft.com/office/officeart/2005/8/layout/venn2"/>
    <dgm:cxn modelId="{0AD4091D-F4AB-461C-8A73-001200031922}" type="presOf" srcId="{66D92938-E30E-4A2C-9E73-75B8C1EABE03}" destId="{71A44498-CCD8-454A-A93E-B72EBBC91E59}" srcOrd="0" destOrd="0" presId="urn:microsoft.com/office/officeart/2005/8/layout/venn2"/>
    <dgm:cxn modelId="{18EF5730-68E5-4884-B24A-5C0A919B9B99}" type="presOf" srcId="{561D5A07-F0D6-4BB0-A481-02F2AF734DBD}" destId="{7836C2B5-2D12-4588-AA94-7581A2C850EC}" srcOrd="1" destOrd="0" presId="urn:microsoft.com/office/officeart/2005/8/layout/venn2"/>
    <dgm:cxn modelId="{818CEE49-20AF-41C9-8662-CA690923FBCA}" type="presOf" srcId="{0BE728B1-44C7-4A72-81C0-C8D8695D1203}" destId="{B94E52BE-9E68-429F-85B2-F33ECFA10D89}" srcOrd="1" destOrd="0" presId="urn:microsoft.com/office/officeart/2005/8/layout/venn2"/>
    <dgm:cxn modelId="{4BF29554-C2A5-43E0-8FCD-979F833376A2}" type="presOf" srcId="{4D5BF3C9-8549-46F0-BDEC-60335941573B}" destId="{A6A2DE66-5C13-46CE-8242-8B8AAD986CB1}" srcOrd="0" destOrd="0" presId="urn:microsoft.com/office/officeart/2005/8/layout/venn2"/>
    <dgm:cxn modelId="{34231157-7434-4A4C-8A8B-7B418FF8C7CB}" srcId="{4F3877E3-0D7B-4DB6-AC8C-B1BE26CCD34B}" destId="{66D92938-E30E-4A2C-9E73-75B8C1EABE03}" srcOrd="0" destOrd="0" parTransId="{59F24162-E006-4922-AB77-D9E1AC9E4139}" sibTransId="{03428721-355B-46B6-A181-814D459686CC}"/>
    <dgm:cxn modelId="{3F02C290-55C9-40C0-AED0-DCCDF7520C5E}" srcId="{4F3877E3-0D7B-4DB6-AC8C-B1BE26CCD34B}" destId="{0BE728B1-44C7-4A72-81C0-C8D8695D1203}" srcOrd="4" destOrd="0" parTransId="{5F1AF7E5-978F-43C2-ACA7-11FCF4F8B395}" sibTransId="{6D774F22-31DD-4DC5-BDAA-9D7D8E57AE5B}"/>
    <dgm:cxn modelId="{DA25CF94-1352-4DB1-B51E-2B0426F07E0E}" type="presOf" srcId="{0BE728B1-44C7-4A72-81C0-C8D8695D1203}" destId="{F29BE17F-C4AE-480E-8929-8409C91E69FE}" srcOrd="0" destOrd="0" presId="urn:microsoft.com/office/officeart/2005/8/layout/venn2"/>
    <dgm:cxn modelId="{4BD7239B-ECC2-412A-A491-8DD1A7D6B17B}" srcId="{4F3877E3-0D7B-4DB6-AC8C-B1BE26CCD34B}" destId="{561D5A07-F0D6-4BB0-A481-02F2AF734DBD}" srcOrd="1" destOrd="0" parTransId="{27A81AFE-32A9-4C59-BFE3-C0D1ED2CF9B1}" sibTransId="{D853808C-8AB9-4FAF-BA86-C965DB59EFFD}"/>
    <dgm:cxn modelId="{F0D51EA1-7C81-46A7-BE9D-7C6FD64B41A9}" srcId="{4F3877E3-0D7B-4DB6-AC8C-B1BE26CCD34B}" destId="{CD03BC18-22B1-4BC5-BD3B-4E66FA943697}" srcOrd="2" destOrd="0" parTransId="{05B89518-A4F4-4BE7-BEE1-1C867425DD8C}" sibTransId="{A55E6518-D63F-4492-A2A4-17EC917C8438}"/>
    <dgm:cxn modelId="{4A411FA7-F069-480B-80BD-4802351E0890}" type="presOf" srcId="{561D5A07-F0D6-4BB0-A481-02F2AF734DBD}" destId="{A52CAC20-511D-42B2-B4E5-7E04DED7041A}" srcOrd="0" destOrd="0" presId="urn:microsoft.com/office/officeart/2005/8/layout/venn2"/>
    <dgm:cxn modelId="{95C415C7-CF08-46C9-B132-5ED8CD9DEFEA}" type="presOf" srcId="{4D5BF3C9-8549-46F0-BDEC-60335941573B}" destId="{24AF00FD-8A4A-43C8-BC7C-22EEE5C57C30}" srcOrd="1" destOrd="0" presId="urn:microsoft.com/office/officeart/2005/8/layout/venn2"/>
    <dgm:cxn modelId="{37B713D0-F707-457F-B227-F00EBFDA82C1}" type="presOf" srcId="{CD03BC18-22B1-4BC5-BD3B-4E66FA943697}" destId="{3BEA36BF-41AC-4364-A5D5-CC03E0154703}" srcOrd="0" destOrd="0" presId="urn:microsoft.com/office/officeart/2005/8/layout/venn2"/>
    <dgm:cxn modelId="{81AC6EE9-E668-4595-87B3-5F3EEE3524B2}" type="presOf" srcId="{66D92938-E30E-4A2C-9E73-75B8C1EABE03}" destId="{DA8EFE94-B423-4D31-A539-63F4015F3F80}" srcOrd="1" destOrd="0" presId="urn:microsoft.com/office/officeart/2005/8/layout/venn2"/>
    <dgm:cxn modelId="{928B1BBB-3E2E-4442-92C8-78148778E3F0}" type="presParOf" srcId="{18C15E84-E1DF-4B63-9DDB-A8A27F3CE8C4}" destId="{26FD48E5-C36E-4FB3-AA9F-58E91E2943A6}" srcOrd="0" destOrd="0" presId="urn:microsoft.com/office/officeart/2005/8/layout/venn2"/>
    <dgm:cxn modelId="{A995707F-13CB-4D1A-9B25-9880A30EE7E7}" type="presParOf" srcId="{26FD48E5-C36E-4FB3-AA9F-58E91E2943A6}" destId="{71A44498-CCD8-454A-A93E-B72EBBC91E59}" srcOrd="0" destOrd="0" presId="urn:microsoft.com/office/officeart/2005/8/layout/venn2"/>
    <dgm:cxn modelId="{377B4C52-D835-465E-A719-B89CC5F46831}" type="presParOf" srcId="{26FD48E5-C36E-4FB3-AA9F-58E91E2943A6}" destId="{DA8EFE94-B423-4D31-A539-63F4015F3F80}" srcOrd="1" destOrd="0" presId="urn:microsoft.com/office/officeart/2005/8/layout/venn2"/>
    <dgm:cxn modelId="{58F839BA-4F07-4378-846B-BFB757FC0025}" type="presParOf" srcId="{18C15E84-E1DF-4B63-9DDB-A8A27F3CE8C4}" destId="{476332AF-0A4D-4ECB-8D15-2D0CF87D57C0}" srcOrd="1" destOrd="0" presId="urn:microsoft.com/office/officeart/2005/8/layout/venn2"/>
    <dgm:cxn modelId="{4D3D014B-A61D-4567-9FF5-880143FAE7FE}" type="presParOf" srcId="{476332AF-0A4D-4ECB-8D15-2D0CF87D57C0}" destId="{A52CAC20-511D-42B2-B4E5-7E04DED7041A}" srcOrd="0" destOrd="0" presId="urn:microsoft.com/office/officeart/2005/8/layout/venn2"/>
    <dgm:cxn modelId="{5F35689F-A813-43AC-8544-DA504024D217}" type="presParOf" srcId="{476332AF-0A4D-4ECB-8D15-2D0CF87D57C0}" destId="{7836C2B5-2D12-4588-AA94-7581A2C850EC}" srcOrd="1" destOrd="0" presId="urn:microsoft.com/office/officeart/2005/8/layout/venn2"/>
    <dgm:cxn modelId="{A775BB14-3689-4B47-93CD-C7FAB713EB08}" type="presParOf" srcId="{18C15E84-E1DF-4B63-9DDB-A8A27F3CE8C4}" destId="{7D0025D1-FAD4-4FCA-88A0-CDAA12D9C974}" srcOrd="2" destOrd="0" presId="urn:microsoft.com/office/officeart/2005/8/layout/venn2"/>
    <dgm:cxn modelId="{D361B6C5-4B70-440D-A59E-79436CFB4A14}" type="presParOf" srcId="{7D0025D1-FAD4-4FCA-88A0-CDAA12D9C974}" destId="{3BEA36BF-41AC-4364-A5D5-CC03E0154703}" srcOrd="0" destOrd="0" presId="urn:microsoft.com/office/officeart/2005/8/layout/venn2"/>
    <dgm:cxn modelId="{74E753CB-34F0-4AE9-8DC0-BE89B5005797}" type="presParOf" srcId="{7D0025D1-FAD4-4FCA-88A0-CDAA12D9C974}" destId="{8BB05981-1E91-4788-8A39-FFFD576FBE4D}" srcOrd="1" destOrd="0" presId="urn:microsoft.com/office/officeart/2005/8/layout/venn2"/>
    <dgm:cxn modelId="{6CEC2EC0-C387-4C10-9380-68492E15DBA7}" type="presParOf" srcId="{18C15E84-E1DF-4B63-9DDB-A8A27F3CE8C4}" destId="{F412F9B2-B130-4268-851C-35A4C3E262B7}" srcOrd="3" destOrd="0" presId="urn:microsoft.com/office/officeart/2005/8/layout/venn2"/>
    <dgm:cxn modelId="{2247DADA-9486-4890-99F1-05D9052EEC87}" type="presParOf" srcId="{F412F9B2-B130-4268-851C-35A4C3E262B7}" destId="{A6A2DE66-5C13-46CE-8242-8B8AAD986CB1}" srcOrd="0" destOrd="0" presId="urn:microsoft.com/office/officeart/2005/8/layout/venn2"/>
    <dgm:cxn modelId="{FB81FCC3-BD15-46CA-BCF4-CFAB4FFAD5E2}" type="presParOf" srcId="{F412F9B2-B130-4268-851C-35A4C3E262B7}" destId="{24AF00FD-8A4A-43C8-BC7C-22EEE5C57C30}" srcOrd="1" destOrd="0" presId="urn:microsoft.com/office/officeart/2005/8/layout/venn2"/>
    <dgm:cxn modelId="{E481E974-2461-42E6-B213-C2AF92B111B0}" type="presParOf" srcId="{18C15E84-E1DF-4B63-9DDB-A8A27F3CE8C4}" destId="{39E187A4-4E41-4765-8696-117BC0F16F2C}" srcOrd="4" destOrd="0" presId="urn:microsoft.com/office/officeart/2005/8/layout/venn2"/>
    <dgm:cxn modelId="{C3551C48-A3DD-481E-A3FC-E13B25D92767}" type="presParOf" srcId="{39E187A4-4E41-4765-8696-117BC0F16F2C}" destId="{F29BE17F-C4AE-480E-8929-8409C91E69FE}" srcOrd="0" destOrd="0" presId="urn:microsoft.com/office/officeart/2005/8/layout/venn2"/>
    <dgm:cxn modelId="{D4899963-831A-4A23-A52D-37ADD1B77A5C}" type="presParOf" srcId="{39E187A4-4E41-4765-8696-117BC0F16F2C}" destId="{B94E52BE-9E68-429F-85B2-F33ECFA10D8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9F9B50-FA9E-4899-ADE1-6C40E5F2FAE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F6DE99E-9811-40EA-A3F9-53DF1A959FD6}">
      <dgm:prSet phldrT="[Κείμενο]" custT="1"/>
      <dgm:spPr>
        <a:xfrm>
          <a:off x="4577673" y="1076"/>
          <a:ext cx="2307394" cy="1153697"/>
        </a:xfrm>
        <a:prstGeom prst="rect">
          <a:avLst/>
        </a:prstGeom>
        <a:solidFill>
          <a:srgbClr val="728653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3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Identification</a:t>
          </a:r>
          <a:endParaRPr lang="el-GR" sz="3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7FA1259C-FE74-4D48-AE82-9FAB41E71719}" type="parTrans" cxnId="{AB9A1AD9-CE8E-4F23-98E4-984AF61722B9}">
      <dgm:prSet/>
      <dgm:spPr/>
      <dgm:t>
        <a:bodyPr/>
        <a:lstStyle/>
        <a:p>
          <a:endParaRPr lang="el-GR"/>
        </a:p>
      </dgm:t>
    </dgm:pt>
    <dgm:pt modelId="{541CF015-485E-4F42-A9D1-606729A551D5}" type="sibTrans" cxnId="{AB9A1AD9-CE8E-4F23-98E4-984AF61722B9}">
      <dgm:prSet/>
      <dgm:spPr/>
      <dgm:t>
        <a:bodyPr/>
        <a:lstStyle/>
        <a:p>
          <a:endParaRPr lang="el-GR"/>
        </a:p>
      </dgm:t>
    </dgm:pt>
    <dgm:pt modelId="{938F996F-2ABB-40BC-9363-81E695463952}">
      <dgm:prSet phldrT="[Κείμενο]"/>
      <dgm:spPr>
        <a:xfrm>
          <a:off x="1459207" y="1639326"/>
          <a:ext cx="2307394" cy="1153697"/>
        </a:xfrm>
        <a:prstGeom prst="rect">
          <a:avLst/>
        </a:prstGeom>
        <a:solidFill>
          <a:srgbClr val="E3EACF">
            <a:lumMod val="5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Group 1: </a:t>
          </a:r>
        </a:p>
        <a:p>
          <a:pPr algn="ctr"/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No </a:t>
          </a:r>
          <a:r>
            <a:rPr lang="en-US" dirty="0" err="1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difficulities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3B4F44D3-04DB-4052-8479-050616647C2C}" type="parTrans" cxnId="{FE8EBD1F-1507-4E0F-95C0-FE3525889603}">
      <dgm:prSet/>
      <dgm:spPr>
        <a:xfrm>
          <a:off x="2612904" y="1154773"/>
          <a:ext cx="3118466" cy="484552"/>
        </a:xfrm>
        <a:custGeom>
          <a:avLst/>
          <a:gdLst/>
          <a:ahLst/>
          <a:cxnLst/>
          <a:rect l="0" t="0" r="0" b="0"/>
          <a:pathLst>
            <a:path>
              <a:moveTo>
                <a:pt x="3118466" y="0"/>
              </a:moveTo>
              <a:lnTo>
                <a:pt x="3118466" y="242276"/>
              </a:lnTo>
              <a:lnTo>
                <a:pt x="0" y="242276"/>
              </a:lnTo>
              <a:lnTo>
                <a:pt x="0" y="484552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0691FAD8-00E5-451B-871D-0A853CAD86E2}" type="sibTrans" cxnId="{FE8EBD1F-1507-4E0F-95C0-FE3525889603}">
      <dgm:prSet/>
      <dgm:spPr/>
      <dgm:t>
        <a:bodyPr/>
        <a:lstStyle/>
        <a:p>
          <a:endParaRPr lang="el-GR"/>
        </a:p>
      </dgm:t>
    </dgm:pt>
    <dgm:pt modelId="{94D54579-4588-4E61-8563-0E6D604ED2DB}">
      <dgm:prSet phldrT="[Κείμενο]"/>
      <dgm:spPr>
        <a:xfrm>
          <a:off x="4251154" y="1639326"/>
          <a:ext cx="2307394" cy="1153697"/>
        </a:xfrm>
        <a:prstGeom prst="rect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Group 2: </a:t>
          </a:r>
        </a:p>
        <a:p>
          <a:pPr>
            <a:lnSpc>
              <a:spcPct val="100000"/>
            </a:lnSpc>
          </a:pPr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Mild difficulties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54AF0719-C34E-4610-8158-B8E6055F5776}" type="parTrans" cxnId="{5478114D-E404-4BD3-8F50-554AACFE7B7C}">
      <dgm:prSet/>
      <dgm:spPr>
        <a:xfrm>
          <a:off x="5404851" y="1154773"/>
          <a:ext cx="326519" cy="484552"/>
        </a:xfrm>
        <a:custGeom>
          <a:avLst/>
          <a:gdLst/>
          <a:ahLst/>
          <a:cxnLst/>
          <a:rect l="0" t="0" r="0" b="0"/>
          <a:pathLst>
            <a:path>
              <a:moveTo>
                <a:pt x="326519" y="0"/>
              </a:moveTo>
              <a:lnTo>
                <a:pt x="326519" y="242276"/>
              </a:lnTo>
              <a:lnTo>
                <a:pt x="0" y="242276"/>
              </a:lnTo>
              <a:lnTo>
                <a:pt x="0" y="484552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EF469820-C3BF-4AA4-A77D-E0191183C9FB}" type="sibTrans" cxnId="{5478114D-E404-4BD3-8F50-554AACFE7B7C}">
      <dgm:prSet/>
      <dgm:spPr/>
      <dgm:t>
        <a:bodyPr/>
        <a:lstStyle/>
        <a:p>
          <a:endParaRPr lang="el-GR"/>
        </a:p>
      </dgm:t>
    </dgm:pt>
    <dgm:pt modelId="{F56B13BF-2452-460D-A714-53411E54E657}">
      <dgm:prSet phldrT="[Κείμενο]"/>
      <dgm:spPr>
        <a:xfrm>
          <a:off x="7619949" y="1639326"/>
          <a:ext cx="2307394" cy="1153697"/>
        </a:xfrm>
        <a:prstGeom prst="rect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Group 3: Developmental/Socio-Emotional Difficulties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245E8FA7-D0AB-4248-A067-61A495B3D3DF}" type="parTrans" cxnId="{8B95014C-0698-4BFF-BB17-E72484F8FDDC}">
      <dgm:prSet/>
      <dgm:spPr>
        <a:xfrm>
          <a:off x="5731370" y="1154773"/>
          <a:ext cx="3042275" cy="484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276"/>
              </a:lnTo>
              <a:lnTo>
                <a:pt x="3042275" y="242276"/>
              </a:lnTo>
              <a:lnTo>
                <a:pt x="3042275" y="484552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48F4064E-671D-45CE-8B9E-D499EE63B79D}" type="sibTrans" cxnId="{8B95014C-0698-4BFF-BB17-E72484F8FDDC}">
      <dgm:prSet/>
      <dgm:spPr/>
      <dgm:t>
        <a:bodyPr/>
        <a:lstStyle/>
        <a:p>
          <a:endParaRPr lang="el-GR"/>
        </a:p>
      </dgm:t>
    </dgm:pt>
    <dgm:pt modelId="{80B8DF3F-EFCB-4871-898F-E03F0DF99317}">
      <dgm:prSet/>
      <dgm:spPr>
        <a:xfrm>
          <a:off x="2036056" y="3277576"/>
          <a:ext cx="2307394" cy="1153697"/>
        </a:xfrm>
        <a:prstGeom prst="rect">
          <a:avLst/>
        </a:prstGeom>
        <a:solidFill>
          <a:srgbClr val="E3EACF">
            <a:lumMod val="5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E0059E3B-E09F-40F5-B757-D5D6004ECA37}" type="parTrans" cxnId="{4D03DEC4-B486-4D29-86B1-3FEECFD7A403}">
      <dgm:prSet/>
      <dgm:spPr>
        <a:xfrm>
          <a:off x="1689947" y="2793023"/>
          <a:ext cx="346109" cy="1061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401"/>
              </a:lnTo>
              <a:lnTo>
                <a:pt x="346109" y="1061401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25213E21-9AB5-4259-8AA6-E35EDBE24CBB}" type="sibTrans" cxnId="{4D03DEC4-B486-4D29-86B1-3FEECFD7A403}">
      <dgm:prSet/>
      <dgm:spPr/>
      <dgm:t>
        <a:bodyPr/>
        <a:lstStyle/>
        <a:p>
          <a:endParaRPr lang="el-GR"/>
        </a:p>
      </dgm:t>
    </dgm:pt>
    <dgm:pt modelId="{FA59AD7F-E1AB-4048-85BD-172CE9E226FF}">
      <dgm:prSet/>
      <dgm:spPr>
        <a:xfrm>
          <a:off x="4802598" y="3302000"/>
          <a:ext cx="2307394" cy="1153697"/>
        </a:xfrm>
        <a:prstGeom prst="rect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1D6B22C2-B3DA-4510-AD4B-19B50D7A2BB6}" type="parTrans" cxnId="{95C360DD-4620-4DF7-ACA0-3D609ECC508A}">
      <dgm:prSet/>
      <dgm:spPr>
        <a:xfrm>
          <a:off x="4481893" y="2793023"/>
          <a:ext cx="320704" cy="1085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5825"/>
              </a:lnTo>
              <a:lnTo>
                <a:pt x="320704" y="1085825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9731745C-E752-45B9-B5E0-1F3BA4BF3A14}" type="sibTrans" cxnId="{95C360DD-4620-4DF7-ACA0-3D609ECC508A}">
      <dgm:prSet/>
      <dgm:spPr/>
      <dgm:t>
        <a:bodyPr/>
        <a:lstStyle/>
        <a:p>
          <a:endParaRPr lang="el-GR"/>
        </a:p>
      </dgm:t>
    </dgm:pt>
    <dgm:pt modelId="{CCA391D0-500B-493B-B983-6294D7F152E2}">
      <dgm:prSet/>
      <dgm:spPr>
        <a:xfrm>
          <a:off x="4828002" y="4915826"/>
          <a:ext cx="2307394" cy="1153697"/>
        </a:xfrm>
        <a:prstGeom prst="rect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ACA40F15-B88A-4039-A718-04523D7C289B}" type="parTrans" cxnId="{082977D7-C2FC-4452-B478-5D369B19E5B6}">
      <dgm:prSet/>
      <dgm:spPr>
        <a:xfrm>
          <a:off x="4481893" y="2793023"/>
          <a:ext cx="346109" cy="2699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9651"/>
              </a:lnTo>
              <a:lnTo>
                <a:pt x="346109" y="2699651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B9A0A696-A2ED-4E18-A04E-378BA6D8D3D0}" type="sibTrans" cxnId="{082977D7-C2FC-4452-B478-5D369B19E5B6}">
      <dgm:prSet/>
      <dgm:spPr/>
      <dgm:t>
        <a:bodyPr/>
        <a:lstStyle/>
        <a:p>
          <a:endParaRPr lang="el-GR"/>
        </a:p>
      </dgm:t>
    </dgm:pt>
    <dgm:pt modelId="{73EB1555-9E61-418D-B998-182692E118A7}">
      <dgm:prSet/>
      <dgm:spPr>
        <a:xfrm>
          <a:off x="7619949" y="3277576"/>
          <a:ext cx="2307394" cy="1153697"/>
        </a:xfrm>
        <a:prstGeom prst="rect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99EE6FBF-C723-4F09-B54B-475FAD1912BD}" type="parTrans" cxnId="{DC92BCE4-7902-4A5A-A74F-7B9176198DD1}">
      <dgm:prSet/>
      <dgm:spPr>
        <a:xfrm>
          <a:off x="8727926" y="2793023"/>
          <a:ext cx="91440" cy="4845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552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BC55E2D6-70A4-43DC-B7EB-19BC006B3EF7}" type="sibTrans" cxnId="{DC92BCE4-7902-4A5A-A74F-7B9176198DD1}">
      <dgm:prSet/>
      <dgm:spPr/>
      <dgm:t>
        <a:bodyPr/>
        <a:lstStyle/>
        <a:p>
          <a:endParaRPr lang="el-GR"/>
        </a:p>
      </dgm:t>
    </dgm:pt>
    <dgm:pt modelId="{AD878D62-70BA-4429-9F69-03C937DCFEBA}">
      <dgm:prSet/>
      <dgm:spPr>
        <a:xfrm>
          <a:off x="8196798" y="4915826"/>
          <a:ext cx="2307394" cy="1153697"/>
        </a:xfrm>
        <a:prstGeom prst="rect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l-GR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3B27AFEF-9116-49D1-9522-C90E53FE798F}" type="sibTrans" cxnId="{8D879607-75C2-4AAC-AE0A-A56680379D6D}">
      <dgm:prSet/>
      <dgm:spPr/>
      <dgm:t>
        <a:bodyPr/>
        <a:lstStyle/>
        <a:p>
          <a:endParaRPr lang="el-GR"/>
        </a:p>
      </dgm:t>
    </dgm:pt>
    <dgm:pt modelId="{A01F98C4-CD5C-41FC-B555-728ABDB103C3}" type="parTrans" cxnId="{8D879607-75C2-4AAC-AE0A-A56680379D6D}">
      <dgm:prSet/>
      <dgm:spPr>
        <a:xfrm>
          <a:off x="7850689" y="4431273"/>
          <a:ext cx="346109" cy="1061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401"/>
              </a:lnTo>
              <a:lnTo>
                <a:pt x="346109" y="1061401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/>
        </a:p>
      </dgm:t>
    </dgm:pt>
    <dgm:pt modelId="{A367F91C-FE19-4880-BDE6-A74B4C63B0BB}" type="pres">
      <dgm:prSet presAssocID="{E59F9B50-FA9E-4899-ADE1-6C40E5F2FA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759655F-A7A3-4B8B-8352-2E927F4751EA}" type="pres">
      <dgm:prSet presAssocID="{AF6DE99E-9811-40EA-A3F9-53DF1A959FD6}" presName="hierRoot1" presStyleCnt="0">
        <dgm:presLayoutVars>
          <dgm:hierBranch val="init"/>
        </dgm:presLayoutVars>
      </dgm:prSet>
      <dgm:spPr/>
    </dgm:pt>
    <dgm:pt modelId="{01B15E29-76D8-4CAC-86D4-799DAFA4DB89}" type="pres">
      <dgm:prSet presAssocID="{AF6DE99E-9811-40EA-A3F9-53DF1A959FD6}" presName="rootComposite1" presStyleCnt="0"/>
      <dgm:spPr/>
    </dgm:pt>
    <dgm:pt modelId="{35514BC7-C0DB-4DAE-AD4D-3486377DB71B}" type="pres">
      <dgm:prSet presAssocID="{AF6DE99E-9811-40EA-A3F9-53DF1A959FD6}" presName="rootText1" presStyleLbl="node0" presStyleIdx="0" presStyleCnt="1" custLinFactNeighborX="1651">
        <dgm:presLayoutVars>
          <dgm:chPref val="3"/>
        </dgm:presLayoutVars>
      </dgm:prSet>
      <dgm:spPr/>
    </dgm:pt>
    <dgm:pt modelId="{FFA1E110-40B2-4697-A240-583E39A718FA}" type="pres">
      <dgm:prSet presAssocID="{AF6DE99E-9811-40EA-A3F9-53DF1A959FD6}" presName="rootConnector1" presStyleLbl="node1" presStyleIdx="0" presStyleCnt="0"/>
      <dgm:spPr/>
    </dgm:pt>
    <dgm:pt modelId="{F4AE21FE-BBCB-4612-A868-04562B667436}" type="pres">
      <dgm:prSet presAssocID="{AF6DE99E-9811-40EA-A3F9-53DF1A959FD6}" presName="hierChild2" presStyleCnt="0"/>
      <dgm:spPr/>
    </dgm:pt>
    <dgm:pt modelId="{B8DBD1EA-9800-4F60-8D55-1A362FC037A2}" type="pres">
      <dgm:prSet presAssocID="{3B4F44D3-04DB-4052-8479-050616647C2C}" presName="Name37" presStyleLbl="parChTrans1D2" presStyleIdx="0" presStyleCnt="3"/>
      <dgm:spPr/>
    </dgm:pt>
    <dgm:pt modelId="{D8C60907-1568-4E86-89AB-CC8FE2AAFC89}" type="pres">
      <dgm:prSet presAssocID="{938F996F-2ABB-40BC-9363-81E695463952}" presName="hierRoot2" presStyleCnt="0">
        <dgm:presLayoutVars>
          <dgm:hierBranch val="init"/>
        </dgm:presLayoutVars>
      </dgm:prSet>
      <dgm:spPr/>
    </dgm:pt>
    <dgm:pt modelId="{A813057A-6758-4840-B3A3-C00AAEFC57CB}" type="pres">
      <dgm:prSet presAssocID="{938F996F-2ABB-40BC-9363-81E695463952}" presName="rootComposite" presStyleCnt="0"/>
      <dgm:spPr/>
    </dgm:pt>
    <dgm:pt modelId="{38B2DE55-EF17-46A5-AAE5-6BD55CE07C52}" type="pres">
      <dgm:prSet presAssocID="{938F996F-2ABB-40BC-9363-81E695463952}" presName="rootText" presStyleLbl="node2" presStyleIdx="0" presStyleCnt="3">
        <dgm:presLayoutVars>
          <dgm:chPref val="3"/>
        </dgm:presLayoutVars>
      </dgm:prSet>
      <dgm:spPr/>
    </dgm:pt>
    <dgm:pt modelId="{69D20C55-FD2E-40B4-B9D5-486562C298DF}" type="pres">
      <dgm:prSet presAssocID="{938F996F-2ABB-40BC-9363-81E695463952}" presName="rootConnector" presStyleLbl="node2" presStyleIdx="0" presStyleCnt="3"/>
      <dgm:spPr/>
    </dgm:pt>
    <dgm:pt modelId="{A061216E-2584-40A3-9F8E-238428A0F5A1}" type="pres">
      <dgm:prSet presAssocID="{938F996F-2ABB-40BC-9363-81E695463952}" presName="hierChild4" presStyleCnt="0"/>
      <dgm:spPr/>
    </dgm:pt>
    <dgm:pt modelId="{BF139E77-209B-45FF-9121-0A5D87ECC7D2}" type="pres">
      <dgm:prSet presAssocID="{E0059E3B-E09F-40F5-B757-D5D6004ECA37}" presName="Name37" presStyleLbl="parChTrans1D3" presStyleIdx="0" presStyleCnt="4"/>
      <dgm:spPr/>
    </dgm:pt>
    <dgm:pt modelId="{49EF2C00-F824-469C-B1DF-13CB4390CB98}" type="pres">
      <dgm:prSet presAssocID="{80B8DF3F-EFCB-4871-898F-E03F0DF99317}" presName="hierRoot2" presStyleCnt="0">
        <dgm:presLayoutVars>
          <dgm:hierBranch val="init"/>
        </dgm:presLayoutVars>
      </dgm:prSet>
      <dgm:spPr/>
    </dgm:pt>
    <dgm:pt modelId="{4C5381C1-85B2-4993-93A6-924BE90E1D8E}" type="pres">
      <dgm:prSet presAssocID="{80B8DF3F-EFCB-4871-898F-E03F0DF99317}" presName="rootComposite" presStyleCnt="0"/>
      <dgm:spPr/>
    </dgm:pt>
    <dgm:pt modelId="{029F48F1-54E4-45BE-9AC2-FF6ABBEE1B00}" type="pres">
      <dgm:prSet presAssocID="{80B8DF3F-EFCB-4871-898F-E03F0DF99317}" presName="rootText" presStyleLbl="node3" presStyleIdx="0" presStyleCnt="4">
        <dgm:presLayoutVars>
          <dgm:chPref val="3"/>
        </dgm:presLayoutVars>
      </dgm:prSet>
      <dgm:spPr/>
    </dgm:pt>
    <dgm:pt modelId="{C1ED954A-49FD-475C-9EA1-30A981235955}" type="pres">
      <dgm:prSet presAssocID="{80B8DF3F-EFCB-4871-898F-E03F0DF99317}" presName="rootConnector" presStyleLbl="node3" presStyleIdx="0" presStyleCnt="4"/>
      <dgm:spPr/>
    </dgm:pt>
    <dgm:pt modelId="{F214FF09-3833-4A92-A000-61C8F3FC569E}" type="pres">
      <dgm:prSet presAssocID="{80B8DF3F-EFCB-4871-898F-E03F0DF99317}" presName="hierChild4" presStyleCnt="0"/>
      <dgm:spPr/>
    </dgm:pt>
    <dgm:pt modelId="{70DAB096-A70C-4E17-A817-A448BA88BC44}" type="pres">
      <dgm:prSet presAssocID="{80B8DF3F-EFCB-4871-898F-E03F0DF99317}" presName="hierChild5" presStyleCnt="0"/>
      <dgm:spPr/>
    </dgm:pt>
    <dgm:pt modelId="{608FAD4D-CC15-4017-9B9C-B49C8F544C52}" type="pres">
      <dgm:prSet presAssocID="{938F996F-2ABB-40BC-9363-81E695463952}" presName="hierChild5" presStyleCnt="0"/>
      <dgm:spPr/>
    </dgm:pt>
    <dgm:pt modelId="{35813917-69D7-439E-923A-1FDD7AF91A75}" type="pres">
      <dgm:prSet presAssocID="{54AF0719-C34E-4610-8158-B8E6055F5776}" presName="Name37" presStyleLbl="parChTrans1D2" presStyleIdx="1" presStyleCnt="3"/>
      <dgm:spPr/>
    </dgm:pt>
    <dgm:pt modelId="{F517010F-344A-4DDE-9CD2-C59692C8DB74}" type="pres">
      <dgm:prSet presAssocID="{94D54579-4588-4E61-8563-0E6D604ED2DB}" presName="hierRoot2" presStyleCnt="0">
        <dgm:presLayoutVars>
          <dgm:hierBranch val="init"/>
        </dgm:presLayoutVars>
      </dgm:prSet>
      <dgm:spPr/>
    </dgm:pt>
    <dgm:pt modelId="{49C5E9BD-763A-4430-94C3-1B8A013FCCEF}" type="pres">
      <dgm:prSet presAssocID="{94D54579-4588-4E61-8563-0E6D604ED2DB}" presName="rootComposite" presStyleCnt="0"/>
      <dgm:spPr/>
    </dgm:pt>
    <dgm:pt modelId="{1DF91466-B6BA-4834-B64B-D153FA2019C9}" type="pres">
      <dgm:prSet presAssocID="{94D54579-4588-4E61-8563-0E6D604ED2DB}" presName="rootText" presStyleLbl="node2" presStyleIdx="1" presStyleCnt="3">
        <dgm:presLayoutVars>
          <dgm:chPref val="3"/>
        </dgm:presLayoutVars>
      </dgm:prSet>
      <dgm:spPr/>
    </dgm:pt>
    <dgm:pt modelId="{866739F2-5927-44A9-A940-F90E47145B02}" type="pres">
      <dgm:prSet presAssocID="{94D54579-4588-4E61-8563-0E6D604ED2DB}" presName="rootConnector" presStyleLbl="node2" presStyleIdx="1" presStyleCnt="3"/>
      <dgm:spPr/>
    </dgm:pt>
    <dgm:pt modelId="{EFF0507A-7313-4FC9-A362-145005D126F1}" type="pres">
      <dgm:prSet presAssocID="{94D54579-4588-4E61-8563-0E6D604ED2DB}" presName="hierChild4" presStyleCnt="0"/>
      <dgm:spPr/>
    </dgm:pt>
    <dgm:pt modelId="{A28983B4-804F-4ADD-96E0-CA8B73276B81}" type="pres">
      <dgm:prSet presAssocID="{1D6B22C2-B3DA-4510-AD4B-19B50D7A2BB6}" presName="Name37" presStyleLbl="parChTrans1D3" presStyleIdx="1" presStyleCnt="4"/>
      <dgm:spPr/>
    </dgm:pt>
    <dgm:pt modelId="{435BDF6A-F5EA-414F-878F-540B4B499CF5}" type="pres">
      <dgm:prSet presAssocID="{FA59AD7F-E1AB-4048-85BD-172CE9E226FF}" presName="hierRoot2" presStyleCnt="0">
        <dgm:presLayoutVars>
          <dgm:hierBranch val="init"/>
        </dgm:presLayoutVars>
      </dgm:prSet>
      <dgm:spPr/>
    </dgm:pt>
    <dgm:pt modelId="{388A99C7-D4C0-41BF-BDA9-209D054B93C8}" type="pres">
      <dgm:prSet presAssocID="{FA59AD7F-E1AB-4048-85BD-172CE9E226FF}" presName="rootComposite" presStyleCnt="0"/>
      <dgm:spPr/>
    </dgm:pt>
    <dgm:pt modelId="{2A47DF05-5B15-4B16-A85D-61A3075885E4}" type="pres">
      <dgm:prSet presAssocID="{FA59AD7F-E1AB-4048-85BD-172CE9E226FF}" presName="rootText" presStyleLbl="node3" presStyleIdx="1" presStyleCnt="4" custLinFactNeighborX="493" custLinFactNeighborY="8716">
        <dgm:presLayoutVars>
          <dgm:chPref val="3"/>
        </dgm:presLayoutVars>
      </dgm:prSet>
      <dgm:spPr/>
    </dgm:pt>
    <dgm:pt modelId="{85346850-CF71-4921-A633-A1956637693C}" type="pres">
      <dgm:prSet presAssocID="{FA59AD7F-E1AB-4048-85BD-172CE9E226FF}" presName="rootConnector" presStyleLbl="node3" presStyleIdx="1" presStyleCnt="4"/>
      <dgm:spPr/>
    </dgm:pt>
    <dgm:pt modelId="{611BAFC8-9DEC-4320-B3F7-17A951D8C614}" type="pres">
      <dgm:prSet presAssocID="{FA59AD7F-E1AB-4048-85BD-172CE9E226FF}" presName="hierChild4" presStyleCnt="0"/>
      <dgm:spPr/>
    </dgm:pt>
    <dgm:pt modelId="{93713AE1-A224-441F-A700-7C407EF703B3}" type="pres">
      <dgm:prSet presAssocID="{FA59AD7F-E1AB-4048-85BD-172CE9E226FF}" presName="hierChild5" presStyleCnt="0"/>
      <dgm:spPr/>
    </dgm:pt>
    <dgm:pt modelId="{5975DA4B-70E5-4FD1-A109-24FB8B5F5753}" type="pres">
      <dgm:prSet presAssocID="{ACA40F15-B88A-4039-A718-04523D7C289B}" presName="Name37" presStyleLbl="parChTrans1D3" presStyleIdx="2" presStyleCnt="4"/>
      <dgm:spPr/>
    </dgm:pt>
    <dgm:pt modelId="{51B00778-431C-4141-84C8-0ABBCC5A2112}" type="pres">
      <dgm:prSet presAssocID="{CCA391D0-500B-493B-B983-6294D7F152E2}" presName="hierRoot2" presStyleCnt="0">
        <dgm:presLayoutVars>
          <dgm:hierBranch val="init"/>
        </dgm:presLayoutVars>
      </dgm:prSet>
      <dgm:spPr/>
    </dgm:pt>
    <dgm:pt modelId="{A2E55A3D-4B27-4798-868D-E6CC0A893840}" type="pres">
      <dgm:prSet presAssocID="{CCA391D0-500B-493B-B983-6294D7F152E2}" presName="rootComposite" presStyleCnt="0"/>
      <dgm:spPr/>
    </dgm:pt>
    <dgm:pt modelId="{9C990CDA-56A9-4938-B518-260977058BF6}" type="pres">
      <dgm:prSet presAssocID="{CCA391D0-500B-493B-B983-6294D7F152E2}" presName="rootText" presStyleLbl="node3" presStyleIdx="2" presStyleCnt="4" custLinFactNeighborX="2313" custLinFactNeighborY="3319">
        <dgm:presLayoutVars>
          <dgm:chPref val="3"/>
        </dgm:presLayoutVars>
      </dgm:prSet>
      <dgm:spPr/>
    </dgm:pt>
    <dgm:pt modelId="{D05EF824-D5CF-451D-83E6-AED8C1F0A2C8}" type="pres">
      <dgm:prSet presAssocID="{CCA391D0-500B-493B-B983-6294D7F152E2}" presName="rootConnector" presStyleLbl="node3" presStyleIdx="2" presStyleCnt="4"/>
      <dgm:spPr/>
    </dgm:pt>
    <dgm:pt modelId="{1056010B-8F85-421C-B9E9-0D96669ECAAF}" type="pres">
      <dgm:prSet presAssocID="{CCA391D0-500B-493B-B983-6294D7F152E2}" presName="hierChild4" presStyleCnt="0"/>
      <dgm:spPr/>
    </dgm:pt>
    <dgm:pt modelId="{7C547A1F-91D1-4E3D-ABF7-47A4A80CB4FE}" type="pres">
      <dgm:prSet presAssocID="{CCA391D0-500B-493B-B983-6294D7F152E2}" presName="hierChild5" presStyleCnt="0"/>
      <dgm:spPr/>
    </dgm:pt>
    <dgm:pt modelId="{FD72AC57-DA5D-45C0-8CE0-38B7FE891D23}" type="pres">
      <dgm:prSet presAssocID="{94D54579-4588-4E61-8563-0E6D604ED2DB}" presName="hierChild5" presStyleCnt="0"/>
      <dgm:spPr/>
    </dgm:pt>
    <dgm:pt modelId="{5B992C5F-FE63-4C25-A7D8-50C471B38B6D}" type="pres">
      <dgm:prSet presAssocID="{245E8FA7-D0AB-4248-A067-61A495B3D3DF}" presName="Name37" presStyleLbl="parChTrans1D2" presStyleIdx="2" presStyleCnt="3"/>
      <dgm:spPr/>
    </dgm:pt>
    <dgm:pt modelId="{72858B8B-3855-4022-914F-28FD15ECDD17}" type="pres">
      <dgm:prSet presAssocID="{F56B13BF-2452-460D-A714-53411E54E657}" presName="hierRoot2" presStyleCnt="0">
        <dgm:presLayoutVars>
          <dgm:hierBranch val="init"/>
        </dgm:presLayoutVars>
      </dgm:prSet>
      <dgm:spPr/>
    </dgm:pt>
    <dgm:pt modelId="{422A69F9-F56C-474A-A9C3-5194AAF52343}" type="pres">
      <dgm:prSet presAssocID="{F56B13BF-2452-460D-A714-53411E54E657}" presName="rootComposite" presStyleCnt="0"/>
      <dgm:spPr/>
    </dgm:pt>
    <dgm:pt modelId="{FB000070-0592-4E8A-9D66-91D9C7581F65}" type="pres">
      <dgm:prSet presAssocID="{F56B13BF-2452-460D-A714-53411E54E657}" presName="rootText" presStyleLbl="node2" presStyleIdx="2" presStyleCnt="3">
        <dgm:presLayoutVars>
          <dgm:chPref val="3"/>
        </dgm:presLayoutVars>
      </dgm:prSet>
      <dgm:spPr/>
    </dgm:pt>
    <dgm:pt modelId="{7F59831F-B752-4F24-BDA8-419A7C770FBF}" type="pres">
      <dgm:prSet presAssocID="{F56B13BF-2452-460D-A714-53411E54E657}" presName="rootConnector" presStyleLbl="node2" presStyleIdx="2" presStyleCnt="3"/>
      <dgm:spPr/>
    </dgm:pt>
    <dgm:pt modelId="{1DEDAED9-DB4B-41F2-951C-BF20F503D710}" type="pres">
      <dgm:prSet presAssocID="{F56B13BF-2452-460D-A714-53411E54E657}" presName="hierChild4" presStyleCnt="0"/>
      <dgm:spPr/>
    </dgm:pt>
    <dgm:pt modelId="{115F86DD-7E18-4C04-9BB8-5390C1EB1315}" type="pres">
      <dgm:prSet presAssocID="{99EE6FBF-C723-4F09-B54B-475FAD1912BD}" presName="Name37" presStyleLbl="parChTrans1D3" presStyleIdx="3" presStyleCnt="4"/>
      <dgm:spPr/>
    </dgm:pt>
    <dgm:pt modelId="{4FB2591A-2D13-4445-B2FA-A0EFBA06B89B}" type="pres">
      <dgm:prSet presAssocID="{73EB1555-9E61-418D-B998-182692E118A7}" presName="hierRoot2" presStyleCnt="0">
        <dgm:presLayoutVars>
          <dgm:hierBranch val="init"/>
        </dgm:presLayoutVars>
      </dgm:prSet>
      <dgm:spPr/>
    </dgm:pt>
    <dgm:pt modelId="{BA8E4043-DBFC-480D-A625-689366BA9011}" type="pres">
      <dgm:prSet presAssocID="{73EB1555-9E61-418D-B998-182692E118A7}" presName="rootComposite" presStyleCnt="0"/>
      <dgm:spPr/>
    </dgm:pt>
    <dgm:pt modelId="{04A79014-8FD4-4770-849E-F156D15D4A1D}" type="pres">
      <dgm:prSet presAssocID="{73EB1555-9E61-418D-B998-182692E118A7}" presName="rootText" presStyleLbl="node3" presStyleIdx="3" presStyleCnt="4">
        <dgm:presLayoutVars>
          <dgm:chPref val="3"/>
        </dgm:presLayoutVars>
      </dgm:prSet>
      <dgm:spPr/>
    </dgm:pt>
    <dgm:pt modelId="{A199B530-608A-4CE7-86F6-42BDA3426D57}" type="pres">
      <dgm:prSet presAssocID="{73EB1555-9E61-418D-B998-182692E118A7}" presName="rootConnector" presStyleLbl="node3" presStyleIdx="3" presStyleCnt="4"/>
      <dgm:spPr/>
    </dgm:pt>
    <dgm:pt modelId="{B6D8F3FB-ECE2-4F54-8585-B5E0CDA866B8}" type="pres">
      <dgm:prSet presAssocID="{73EB1555-9E61-418D-B998-182692E118A7}" presName="hierChild4" presStyleCnt="0"/>
      <dgm:spPr/>
    </dgm:pt>
    <dgm:pt modelId="{CB93D88C-C936-40B7-80A0-0609602F5FF6}" type="pres">
      <dgm:prSet presAssocID="{A01F98C4-CD5C-41FC-B555-728ABDB103C3}" presName="Name37" presStyleLbl="parChTrans1D4" presStyleIdx="0" presStyleCnt="1"/>
      <dgm:spPr/>
    </dgm:pt>
    <dgm:pt modelId="{686F83A6-EE79-4D5C-804E-63CFD4C75EFC}" type="pres">
      <dgm:prSet presAssocID="{AD878D62-70BA-4429-9F69-03C937DCFEBA}" presName="hierRoot2" presStyleCnt="0">
        <dgm:presLayoutVars>
          <dgm:hierBranch val="init"/>
        </dgm:presLayoutVars>
      </dgm:prSet>
      <dgm:spPr/>
    </dgm:pt>
    <dgm:pt modelId="{941F8244-9461-43D8-A0D7-42BF93A3EC70}" type="pres">
      <dgm:prSet presAssocID="{AD878D62-70BA-4429-9F69-03C937DCFEBA}" presName="rootComposite" presStyleCnt="0"/>
      <dgm:spPr/>
    </dgm:pt>
    <dgm:pt modelId="{F25B9D4A-90D1-44BB-923D-48B2476D74D8}" type="pres">
      <dgm:prSet presAssocID="{AD878D62-70BA-4429-9F69-03C937DCFEBA}" presName="rootText" presStyleLbl="node4" presStyleIdx="0" presStyleCnt="1">
        <dgm:presLayoutVars>
          <dgm:chPref val="3"/>
        </dgm:presLayoutVars>
      </dgm:prSet>
      <dgm:spPr/>
    </dgm:pt>
    <dgm:pt modelId="{9122B2C2-BCFB-4486-954E-17B9DCD76E0D}" type="pres">
      <dgm:prSet presAssocID="{AD878D62-70BA-4429-9F69-03C937DCFEBA}" presName="rootConnector" presStyleLbl="node4" presStyleIdx="0" presStyleCnt="1"/>
      <dgm:spPr/>
    </dgm:pt>
    <dgm:pt modelId="{0952EC1D-4470-411D-8C25-B277D40F2C0C}" type="pres">
      <dgm:prSet presAssocID="{AD878D62-70BA-4429-9F69-03C937DCFEBA}" presName="hierChild4" presStyleCnt="0"/>
      <dgm:spPr/>
    </dgm:pt>
    <dgm:pt modelId="{731AB33F-41C5-4A28-A5A9-286E1126C086}" type="pres">
      <dgm:prSet presAssocID="{AD878D62-70BA-4429-9F69-03C937DCFEBA}" presName="hierChild5" presStyleCnt="0"/>
      <dgm:spPr/>
    </dgm:pt>
    <dgm:pt modelId="{1335CB45-F11E-4188-A8BA-8A9A76E45ED5}" type="pres">
      <dgm:prSet presAssocID="{73EB1555-9E61-418D-B998-182692E118A7}" presName="hierChild5" presStyleCnt="0"/>
      <dgm:spPr/>
    </dgm:pt>
    <dgm:pt modelId="{50A31EC3-CE90-493C-895D-65FFBBF6E8AE}" type="pres">
      <dgm:prSet presAssocID="{F56B13BF-2452-460D-A714-53411E54E657}" presName="hierChild5" presStyleCnt="0"/>
      <dgm:spPr/>
    </dgm:pt>
    <dgm:pt modelId="{D44F2C68-B421-43E8-A48E-17A9EDBBD038}" type="pres">
      <dgm:prSet presAssocID="{AF6DE99E-9811-40EA-A3F9-53DF1A959FD6}" presName="hierChild3" presStyleCnt="0"/>
      <dgm:spPr/>
    </dgm:pt>
  </dgm:ptLst>
  <dgm:cxnLst>
    <dgm:cxn modelId="{8D879607-75C2-4AAC-AE0A-A56680379D6D}" srcId="{73EB1555-9E61-418D-B998-182692E118A7}" destId="{AD878D62-70BA-4429-9F69-03C937DCFEBA}" srcOrd="0" destOrd="0" parTransId="{A01F98C4-CD5C-41FC-B555-728ABDB103C3}" sibTransId="{3B27AFEF-9116-49D1-9522-C90E53FE798F}"/>
    <dgm:cxn modelId="{FE8EBD1F-1507-4E0F-95C0-FE3525889603}" srcId="{AF6DE99E-9811-40EA-A3F9-53DF1A959FD6}" destId="{938F996F-2ABB-40BC-9363-81E695463952}" srcOrd="0" destOrd="0" parTransId="{3B4F44D3-04DB-4052-8479-050616647C2C}" sibTransId="{0691FAD8-00E5-451B-871D-0A853CAD86E2}"/>
    <dgm:cxn modelId="{2D9C3C23-694A-4854-AE49-5420F1963E9B}" type="presOf" srcId="{245E8FA7-D0AB-4248-A067-61A495B3D3DF}" destId="{5B992C5F-FE63-4C25-A7D8-50C471B38B6D}" srcOrd="0" destOrd="0" presId="urn:microsoft.com/office/officeart/2005/8/layout/orgChart1"/>
    <dgm:cxn modelId="{25271A24-B461-490C-8326-26B1058A393F}" type="presOf" srcId="{1D6B22C2-B3DA-4510-AD4B-19B50D7A2BB6}" destId="{A28983B4-804F-4ADD-96E0-CA8B73276B81}" srcOrd="0" destOrd="0" presId="urn:microsoft.com/office/officeart/2005/8/layout/orgChart1"/>
    <dgm:cxn modelId="{FCFDA130-3FE0-4F52-A7B2-6CAC8ECFA904}" type="presOf" srcId="{3B4F44D3-04DB-4052-8479-050616647C2C}" destId="{B8DBD1EA-9800-4F60-8D55-1A362FC037A2}" srcOrd="0" destOrd="0" presId="urn:microsoft.com/office/officeart/2005/8/layout/orgChart1"/>
    <dgm:cxn modelId="{A48E0236-5270-4385-8265-1BAED0A068EB}" type="presOf" srcId="{73EB1555-9E61-418D-B998-182692E118A7}" destId="{A199B530-608A-4CE7-86F6-42BDA3426D57}" srcOrd="1" destOrd="0" presId="urn:microsoft.com/office/officeart/2005/8/layout/orgChart1"/>
    <dgm:cxn modelId="{8F2F3960-FC86-4BF4-8847-8B3F5B4E6E14}" type="presOf" srcId="{94D54579-4588-4E61-8563-0E6D604ED2DB}" destId="{1DF91466-B6BA-4834-B64B-D153FA2019C9}" srcOrd="0" destOrd="0" presId="urn:microsoft.com/office/officeart/2005/8/layout/orgChart1"/>
    <dgm:cxn modelId="{918C6D60-FC4C-4EE7-9BC8-0DA7A43A4FC5}" type="presOf" srcId="{AF6DE99E-9811-40EA-A3F9-53DF1A959FD6}" destId="{FFA1E110-40B2-4697-A240-583E39A718FA}" srcOrd="1" destOrd="0" presId="urn:microsoft.com/office/officeart/2005/8/layout/orgChart1"/>
    <dgm:cxn modelId="{B4DF8241-5A9E-436B-AF75-1A9F17C36387}" type="presOf" srcId="{AD878D62-70BA-4429-9F69-03C937DCFEBA}" destId="{9122B2C2-BCFB-4486-954E-17B9DCD76E0D}" srcOrd="1" destOrd="0" presId="urn:microsoft.com/office/officeart/2005/8/layout/orgChart1"/>
    <dgm:cxn modelId="{6D690D42-A679-4DEC-B5CA-8CEF35CD1283}" type="presOf" srcId="{938F996F-2ABB-40BC-9363-81E695463952}" destId="{38B2DE55-EF17-46A5-AAE5-6BD55CE07C52}" srcOrd="0" destOrd="0" presId="urn:microsoft.com/office/officeart/2005/8/layout/orgChart1"/>
    <dgm:cxn modelId="{8BFD5444-6249-4C0C-A810-F802EC739E1E}" type="presOf" srcId="{E59F9B50-FA9E-4899-ADE1-6C40E5F2FAEB}" destId="{A367F91C-FE19-4880-BDE6-A74B4C63B0BB}" srcOrd="0" destOrd="0" presId="urn:microsoft.com/office/officeart/2005/8/layout/orgChart1"/>
    <dgm:cxn modelId="{2C228D48-203C-4724-8E27-94D242A20AEF}" type="presOf" srcId="{AF6DE99E-9811-40EA-A3F9-53DF1A959FD6}" destId="{35514BC7-C0DB-4DAE-AD4D-3486377DB71B}" srcOrd="0" destOrd="0" presId="urn:microsoft.com/office/officeart/2005/8/layout/orgChart1"/>
    <dgm:cxn modelId="{8B95014C-0698-4BFF-BB17-E72484F8FDDC}" srcId="{AF6DE99E-9811-40EA-A3F9-53DF1A959FD6}" destId="{F56B13BF-2452-460D-A714-53411E54E657}" srcOrd="2" destOrd="0" parTransId="{245E8FA7-D0AB-4248-A067-61A495B3D3DF}" sibTransId="{48F4064E-671D-45CE-8B9E-D499EE63B79D}"/>
    <dgm:cxn modelId="{5478114D-E404-4BD3-8F50-554AACFE7B7C}" srcId="{AF6DE99E-9811-40EA-A3F9-53DF1A959FD6}" destId="{94D54579-4588-4E61-8563-0E6D604ED2DB}" srcOrd="1" destOrd="0" parTransId="{54AF0719-C34E-4610-8158-B8E6055F5776}" sibTransId="{EF469820-C3BF-4AA4-A77D-E0191183C9FB}"/>
    <dgm:cxn modelId="{D9966471-5DF5-4E05-A4F5-273F2EA1B350}" type="presOf" srcId="{ACA40F15-B88A-4039-A718-04523D7C289B}" destId="{5975DA4B-70E5-4FD1-A109-24FB8B5F5753}" srcOrd="0" destOrd="0" presId="urn:microsoft.com/office/officeart/2005/8/layout/orgChart1"/>
    <dgm:cxn modelId="{4B68C27C-1810-4A1B-99F9-3EBACBAD00B0}" type="presOf" srcId="{E0059E3B-E09F-40F5-B757-D5D6004ECA37}" destId="{BF139E77-209B-45FF-9121-0A5D87ECC7D2}" srcOrd="0" destOrd="0" presId="urn:microsoft.com/office/officeart/2005/8/layout/orgChart1"/>
    <dgm:cxn modelId="{EC38717D-C8A5-4508-9F43-1053F1153AB1}" type="presOf" srcId="{CCA391D0-500B-493B-B983-6294D7F152E2}" destId="{D05EF824-D5CF-451D-83E6-AED8C1F0A2C8}" srcOrd="1" destOrd="0" presId="urn:microsoft.com/office/officeart/2005/8/layout/orgChart1"/>
    <dgm:cxn modelId="{F1AB8887-5250-42D4-9881-55AEFF27E764}" type="presOf" srcId="{F56B13BF-2452-460D-A714-53411E54E657}" destId="{7F59831F-B752-4F24-BDA8-419A7C770FBF}" srcOrd="1" destOrd="0" presId="urn:microsoft.com/office/officeart/2005/8/layout/orgChart1"/>
    <dgm:cxn modelId="{DC9B588E-8F74-4C1A-9C81-B3104A0A192B}" type="presOf" srcId="{80B8DF3F-EFCB-4871-898F-E03F0DF99317}" destId="{C1ED954A-49FD-475C-9EA1-30A981235955}" srcOrd="1" destOrd="0" presId="urn:microsoft.com/office/officeart/2005/8/layout/orgChart1"/>
    <dgm:cxn modelId="{6FEE799A-6832-4201-ADF9-86A6CA0B7B62}" type="presOf" srcId="{A01F98C4-CD5C-41FC-B555-728ABDB103C3}" destId="{CB93D88C-C936-40B7-80A0-0609602F5FF6}" srcOrd="0" destOrd="0" presId="urn:microsoft.com/office/officeart/2005/8/layout/orgChart1"/>
    <dgm:cxn modelId="{F815779D-A8F7-47CF-9165-6E4C5E858088}" type="presOf" srcId="{FA59AD7F-E1AB-4048-85BD-172CE9E226FF}" destId="{2A47DF05-5B15-4B16-A85D-61A3075885E4}" srcOrd="0" destOrd="0" presId="urn:microsoft.com/office/officeart/2005/8/layout/orgChart1"/>
    <dgm:cxn modelId="{D7534E9E-769D-4FEE-BA7C-C1312FB209C2}" type="presOf" srcId="{F56B13BF-2452-460D-A714-53411E54E657}" destId="{FB000070-0592-4E8A-9D66-91D9C7581F65}" srcOrd="0" destOrd="0" presId="urn:microsoft.com/office/officeart/2005/8/layout/orgChart1"/>
    <dgm:cxn modelId="{BC629E9E-5385-4CB5-8334-CC9AB1A2AA8E}" type="presOf" srcId="{99EE6FBF-C723-4F09-B54B-475FAD1912BD}" destId="{115F86DD-7E18-4C04-9BB8-5390C1EB1315}" srcOrd="0" destOrd="0" presId="urn:microsoft.com/office/officeart/2005/8/layout/orgChart1"/>
    <dgm:cxn modelId="{867AD39F-16B5-4148-B208-834732ABCB65}" type="presOf" srcId="{938F996F-2ABB-40BC-9363-81E695463952}" destId="{69D20C55-FD2E-40B4-B9D5-486562C298DF}" srcOrd="1" destOrd="0" presId="urn:microsoft.com/office/officeart/2005/8/layout/orgChart1"/>
    <dgm:cxn modelId="{42E306AC-EADC-49BC-AE02-4B3DE5AEF2D2}" type="presOf" srcId="{94D54579-4588-4E61-8563-0E6D604ED2DB}" destId="{866739F2-5927-44A9-A940-F90E47145B02}" srcOrd="1" destOrd="0" presId="urn:microsoft.com/office/officeart/2005/8/layout/orgChart1"/>
    <dgm:cxn modelId="{4D03DEC4-B486-4D29-86B1-3FEECFD7A403}" srcId="{938F996F-2ABB-40BC-9363-81E695463952}" destId="{80B8DF3F-EFCB-4871-898F-E03F0DF99317}" srcOrd="0" destOrd="0" parTransId="{E0059E3B-E09F-40F5-B757-D5D6004ECA37}" sibTransId="{25213E21-9AB5-4259-8AA6-E35EDBE24CBB}"/>
    <dgm:cxn modelId="{8BDD15CB-729F-4C53-AACD-7CCD7CAD8321}" type="presOf" srcId="{80B8DF3F-EFCB-4871-898F-E03F0DF99317}" destId="{029F48F1-54E4-45BE-9AC2-FF6ABBEE1B00}" srcOrd="0" destOrd="0" presId="urn:microsoft.com/office/officeart/2005/8/layout/orgChart1"/>
    <dgm:cxn modelId="{9A85FAD2-2C4C-49F3-A644-8F882BC9006D}" type="presOf" srcId="{CCA391D0-500B-493B-B983-6294D7F152E2}" destId="{9C990CDA-56A9-4938-B518-260977058BF6}" srcOrd="0" destOrd="0" presId="urn:microsoft.com/office/officeart/2005/8/layout/orgChart1"/>
    <dgm:cxn modelId="{082977D7-C2FC-4452-B478-5D369B19E5B6}" srcId="{94D54579-4588-4E61-8563-0E6D604ED2DB}" destId="{CCA391D0-500B-493B-B983-6294D7F152E2}" srcOrd="1" destOrd="0" parTransId="{ACA40F15-B88A-4039-A718-04523D7C289B}" sibTransId="{B9A0A696-A2ED-4E18-A04E-378BA6D8D3D0}"/>
    <dgm:cxn modelId="{AB9A1AD9-CE8E-4F23-98E4-984AF61722B9}" srcId="{E59F9B50-FA9E-4899-ADE1-6C40E5F2FAEB}" destId="{AF6DE99E-9811-40EA-A3F9-53DF1A959FD6}" srcOrd="0" destOrd="0" parTransId="{7FA1259C-FE74-4D48-AE82-9FAB41E71719}" sibTransId="{541CF015-485E-4F42-A9D1-606729A551D5}"/>
    <dgm:cxn modelId="{FE46CFDC-8F67-4478-9475-0EFB867B7A6A}" type="presOf" srcId="{54AF0719-C34E-4610-8158-B8E6055F5776}" destId="{35813917-69D7-439E-923A-1FDD7AF91A75}" srcOrd="0" destOrd="0" presId="urn:microsoft.com/office/officeart/2005/8/layout/orgChart1"/>
    <dgm:cxn modelId="{95C360DD-4620-4DF7-ACA0-3D609ECC508A}" srcId="{94D54579-4588-4E61-8563-0E6D604ED2DB}" destId="{FA59AD7F-E1AB-4048-85BD-172CE9E226FF}" srcOrd="0" destOrd="0" parTransId="{1D6B22C2-B3DA-4510-AD4B-19B50D7A2BB6}" sibTransId="{9731745C-E752-45B9-B5E0-1F3BA4BF3A14}"/>
    <dgm:cxn modelId="{DC92BCE4-7902-4A5A-A74F-7B9176198DD1}" srcId="{F56B13BF-2452-460D-A714-53411E54E657}" destId="{73EB1555-9E61-418D-B998-182692E118A7}" srcOrd="0" destOrd="0" parTransId="{99EE6FBF-C723-4F09-B54B-475FAD1912BD}" sibTransId="{BC55E2D6-70A4-43DC-B7EB-19BC006B3EF7}"/>
    <dgm:cxn modelId="{0A5934E8-83C7-46E4-A01A-E1E4C3065AC6}" type="presOf" srcId="{AD878D62-70BA-4429-9F69-03C937DCFEBA}" destId="{F25B9D4A-90D1-44BB-923D-48B2476D74D8}" srcOrd="0" destOrd="0" presId="urn:microsoft.com/office/officeart/2005/8/layout/orgChart1"/>
    <dgm:cxn modelId="{9B7688FE-8648-43A4-8BFF-3B9311564FA7}" type="presOf" srcId="{73EB1555-9E61-418D-B998-182692E118A7}" destId="{04A79014-8FD4-4770-849E-F156D15D4A1D}" srcOrd="0" destOrd="0" presId="urn:microsoft.com/office/officeart/2005/8/layout/orgChart1"/>
    <dgm:cxn modelId="{167CAEFE-EEB1-49B0-9E41-4D6B3CC53A0D}" type="presOf" srcId="{FA59AD7F-E1AB-4048-85BD-172CE9E226FF}" destId="{85346850-CF71-4921-A633-A1956637693C}" srcOrd="1" destOrd="0" presId="urn:microsoft.com/office/officeart/2005/8/layout/orgChart1"/>
    <dgm:cxn modelId="{5FADC3C0-7B78-4ABD-AE85-5197A37C42DC}" type="presParOf" srcId="{A367F91C-FE19-4880-BDE6-A74B4C63B0BB}" destId="{1759655F-A7A3-4B8B-8352-2E927F4751EA}" srcOrd="0" destOrd="0" presId="urn:microsoft.com/office/officeart/2005/8/layout/orgChart1"/>
    <dgm:cxn modelId="{66BB9146-2F9F-467F-91BA-961C9C48349A}" type="presParOf" srcId="{1759655F-A7A3-4B8B-8352-2E927F4751EA}" destId="{01B15E29-76D8-4CAC-86D4-799DAFA4DB89}" srcOrd="0" destOrd="0" presId="urn:microsoft.com/office/officeart/2005/8/layout/orgChart1"/>
    <dgm:cxn modelId="{62C3169A-5B07-4578-96C4-6D550F8B7554}" type="presParOf" srcId="{01B15E29-76D8-4CAC-86D4-799DAFA4DB89}" destId="{35514BC7-C0DB-4DAE-AD4D-3486377DB71B}" srcOrd="0" destOrd="0" presId="urn:microsoft.com/office/officeart/2005/8/layout/orgChart1"/>
    <dgm:cxn modelId="{2D78CA3A-E1BF-401C-88D6-E761F13C9433}" type="presParOf" srcId="{01B15E29-76D8-4CAC-86D4-799DAFA4DB89}" destId="{FFA1E110-40B2-4697-A240-583E39A718FA}" srcOrd="1" destOrd="0" presId="urn:microsoft.com/office/officeart/2005/8/layout/orgChart1"/>
    <dgm:cxn modelId="{77FFD1C4-24A6-4F50-B58A-10C3312CE23E}" type="presParOf" srcId="{1759655F-A7A3-4B8B-8352-2E927F4751EA}" destId="{F4AE21FE-BBCB-4612-A868-04562B667436}" srcOrd="1" destOrd="0" presId="urn:microsoft.com/office/officeart/2005/8/layout/orgChart1"/>
    <dgm:cxn modelId="{FB2A199D-6D28-4546-8F21-419AE3B733D4}" type="presParOf" srcId="{F4AE21FE-BBCB-4612-A868-04562B667436}" destId="{B8DBD1EA-9800-4F60-8D55-1A362FC037A2}" srcOrd="0" destOrd="0" presId="urn:microsoft.com/office/officeart/2005/8/layout/orgChart1"/>
    <dgm:cxn modelId="{4944232D-46E7-4A6A-B048-AD3285BD85B9}" type="presParOf" srcId="{F4AE21FE-BBCB-4612-A868-04562B667436}" destId="{D8C60907-1568-4E86-89AB-CC8FE2AAFC89}" srcOrd="1" destOrd="0" presId="urn:microsoft.com/office/officeart/2005/8/layout/orgChart1"/>
    <dgm:cxn modelId="{1E1DB03A-0649-42BD-9947-66F82C74D20B}" type="presParOf" srcId="{D8C60907-1568-4E86-89AB-CC8FE2AAFC89}" destId="{A813057A-6758-4840-B3A3-C00AAEFC57CB}" srcOrd="0" destOrd="0" presId="urn:microsoft.com/office/officeart/2005/8/layout/orgChart1"/>
    <dgm:cxn modelId="{A13793C9-5426-4208-B986-EF726C95E2FB}" type="presParOf" srcId="{A813057A-6758-4840-B3A3-C00AAEFC57CB}" destId="{38B2DE55-EF17-46A5-AAE5-6BD55CE07C52}" srcOrd="0" destOrd="0" presId="urn:microsoft.com/office/officeart/2005/8/layout/orgChart1"/>
    <dgm:cxn modelId="{078890A3-38A5-470A-BB03-031CB2ABB6A6}" type="presParOf" srcId="{A813057A-6758-4840-B3A3-C00AAEFC57CB}" destId="{69D20C55-FD2E-40B4-B9D5-486562C298DF}" srcOrd="1" destOrd="0" presId="urn:microsoft.com/office/officeart/2005/8/layout/orgChart1"/>
    <dgm:cxn modelId="{77788EF0-1CEF-48D5-A0ED-9EEA377F6461}" type="presParOf" srcId="{D8C60907-1568-4E86-89AB-CC8FE2AAFC89}" destId="{A061216E-2584-40A3-9F8E-238428A0F5A1}" srcOrd="1" destOrd="0" presId="urn:microsoft.com/office/officeart/2005/8/layout/orgChart1"/>
    <dgm:cxn modelId="{2216231C-287C-480A-8028-3F80DF4C751B}" type="presParOf" srcId="{A061216E-2584-40A3-9F8E-238428A0F5A1}" destId="{BF139E77-209B-45FF-9121-0A5D87ECC7D2}" srcOrd="0" destOrd="0" presId="urn:microsoft.com/office/officeart/2005/8/layout/orgChart1"/>
    <dgm:cxn modelId="{ABA0D63E-4283-4649-9039-916E2DD5894D}" type="presParOf" srcId="{A061216E-2584-40A3-9F8E-238428A0F5A1}" destId="{49EF2C00-F824-469C-B1DF-13CB4390CB98}" srcOrd="1" destOrd="0" presId="urn:microsoft.com/office/officeart/2005/8/layout/orgChart1"/>
    <dgm:cxn modelId="{A8FB048F-0CC0-478C-970C-E5B2DC043A20}" type="presParOf" srcId="{49EF2C00-F824-469C-B1DF-13CB4390CB98}" destId="{4C5381C1-85B2-4993-93A6-924BE90E1D8E}" srcOrd="0" destOrd="0" presId="urn:microsoft.com/office/officeart/2005/8/layout/orgChart1"/>
    <dgm:cxn modelId="{400926DF-AAB5-41BF-8E60-D0A59B8CBE2B}" type="presParOf" srcId="{4C5381C1-85B2-4993-93A6-924BE90E1D8E}" destId="{029F48F1-54E4-45BE-9AC2-FF6ABBEE1B00}" srcOrd="0" destOrd="0" presId="urn:microsoft.com/office/officeart/2005/8/layout/orgChart1"/>
    <dgm:cxn modelId="{556CD668-DF3A-4C8F-818A-C3A4250CA13E}" type="presParOf" srcId="{4C5381C1-85B2-4993-93A6-924BE90E1D8E}" destId="{C1ED954A-49FD-475C-9EA1-30A981235955}" srcOrd="1" destOrd="0" presId="urn:microsoft.com/office/officeart/2005/8/layout/orgChart1"/>
    <dgm:cxn modelId="{90FBDC7A-769D-45C4-952A-4FEAFF1D9A56}" type="presParOf" srcId="{49EF2C00-F824-469C-B1DF-13CB4390CB98}" destId="{F214FF09-3833-4A92-A000-61C8F3FC569E}" srcOrd="1" destOrd="0" presId="urn:microsoft.com/office/officeart/2005/8/layout/orgChart1"/>
    <dgm:cxn modelId="{E2F6D5AE-286D-4AA5-95D6-9C671F22033B}" type="presParOf" srcId="{49EF2C00-F824-469C-B1DF-13CB4390CB98}" destId="{70DAB096-A70C-4E17-A817-A448BA88BC44}" srcOrd="2" destOrd="0" presId="urn:microsoft.com/office/officeart/2005/8/layout/orgChart1"/>
    <dgm:cxn modelId="{DC23993E-6B83-4075-ACD9-0B218DC2F1F3}" type="presParOf" srcId="{D8C60907-1568-4E86-89AB-CC8FE2AAFC89}" destId="{608FAD4D-CC15-4017-9B9C-B49C8F544C52}" srcOrd="2" destOrd="0" presId="urn:microsoft.com/office/officeart/2005/8/layout/orgChart1"/>
    <dgm:cxn modelId="{06EBCEB7-93D3-46CF-833C-6BE4DCB58213}" type="presParOf" srcId="{F4AE21FE-BBCB-4612-A868-04562B667436}" destId="{35813917-69D7-439E-923A-1FDD7AF91A75}" srcOrd="2" destOrd="0" presId="urn:microsoft.com/office/officeart/2005/8/layout/orgChart1"/>
    <dgm:cxn modelId="{56F84AD9-F853-4B48-BE42-58368A337E25}" type="presParOf" srcId="{F4AE21FE-BBCB-4612-A868-04562B667436}" destId="{F517010F-344A-4DDE-9CD2-C59692C8DB74}" srcOrd="3" destOrd="0" presId="urn:microsoft.com/office/officeart/2005/8/layout/orgChart1"/>
    <dgm:cxn modelId="{A5E6BFEA-D240-4FFB-B360-4E8DBECF3CFF}" type="presParOf" srcId="{F517010F-344A-4DDE-9CD2-C59692C8DB74}" destId="{49C5E9BD-763A-4430-94C3-1B8A013FCCEF}" srcOrd="0" destOrd="0" presId="urn:microsoft.com/office/officeart/2005/8/layout/orgChart1"/>
    <dgm:cxn modelId="{9776F616-411E-46AE-92BC-2B274A2E6C92}" type="presParOf" srcId="{49C5E9BD-763A-4430-94C3-1B8A013FCCEF}" destId="{1DF91466-B6BA-4834-B64B-D153FA2019C9}" srcOrd="0" destOrd="0" presId="urn:microsoft.com/office/officeart/2005/8/layout/orgChart1"/>
    <dgm:cxn modelId="{F74B2719-91F1-46BB-B872-CCD7FDB0A993}" type="presParOf" srcId="{49C5E9BD-763A-4430-94C3-1B8A013FCCEF}" destId="{866739F2-5927-44A9-A940-F90E47145B02}" srcOrd="1" destOrd="0" presId="urn:microsoft.com/office/officeart/2005/8/layout/orgChart1"/>
    <dgm:cxn modelId="{B559A8C0-7FD2-4511-B8D7-ADB1FD9A3168}" type="presParOf" srcId="{F517010F-344A-4DDE-9CD2-C59692C8DB74}" destId="{EFF0507A-7313-4FC9-A362-145005D126F1}" srcOrd="1" destOrd="0" presId="urn:microsoft.com/office/officeart/2005/8/layout/orgChart1"/>
    <dgm:cxn modelId="{2ED2D6E9-517A-40E2-AB10-19D5E7F3BBD8}" type="presParOf" srcId="{EFF0507A-7313-4FC9-A362-145005D126F1}" destId="{A28983B4-804F-4ADD-96E0-CA8B73276B81}" srcOrd="0" destOrd="0" presId="urn:microsoft.com/office/officeart/2005/8/layout/orgChart1"/>
    <dgm:cxn modelId="{5DCE950B-CAA6-4C2A-A2FD-6325975F3FE9}" type="presParOf" srcId="{EFF0507A-7313-4FC9-A362-145005D126F1}" destId="{435BDF6A-F5EA-414F-878F-540B4B499CF5}" srcOrd="1" destOrd="0" presId="urn:microsoft.com/office/officeart/2005/8/layout/orgChart1"/>
    <dgm:cxn modelId="{CF6183FD-16C3-448D-AB41-06DE49297637}" type="presParOf" srcId="{435BDF6A-F5EA-414F-878F-540B4B499CF5}" destId="{388A99C7-D4C0-41BF-BDA9-209D054B93C8}" srcOrd="0" destOrd="0" presId="urn:microsoft.com/office/officeart/2005/8/layout/orgChart1"/>
    <dgm:cxn modelId="{6224DE39-964E-4CBA-B27A-A1A2C25E0EFB}" type="presParOf" srcId="{388A99C7-D4C0-41BF-BDA9-209D054B93C8}" destId="{2A47DF05-5B15-4B16-A85D-61A3075885E4}" srcOrd="0" destOrd="0" presId="urn:microsoft.com/office/officeart/2005/8/layout/orgChart1"/>
    <dgm:cxn modelId="{956E05AF-59CA-4FFF-8BBB-50CFCFB76C50}" type="presParOf" srcId="{388A99C7-D4C0-41BF-BDA9-209D054B93C8}" destId="{85346850-CF71-4921-A633-A1956637693C}" srcOrd="1" destOrd="0" presId="urn:microsoft.com/office/officeart/2005/8/layout/orgChart1"/>
    <dgm:cxn modelId="{49E65236-67DD-4C2B-A321-78CD273F89BC}" type="presParOf" srcId="{435BDF6A-F5EA-414F-878F-540B4B499CF5}" destId="{611BAFC8-9DEC-4320-B3F7-17A951D8C614}" srcOrd="1" destOrd="0" presId="urn:microsoft.com/office/officeart/2005/8/layout/orgChart1"/>
    <dgm:cxn modelId="{6E0C777C-7D06-4891-B1F4-096E30EC6E79}" type="presParOf" srcId="{435BDF6A-F5EA-414F-878F-540B4B499CF5}" destId="{93713AE1-A224-441F-A700-7C407EF703B3}" srcOrd="2" destOrd="0" presId="urn:microsoft.com/office/officeart/2005/8/layout/orgChart1"/>
    <dgm:cxn modelId="{0CA9DA53-ECB8-4811-9D6A-8D7E3BAA8EFE}" type="presParOf" srcId="{EFF0507A-7313-4FC9-A362-145005D126F1}" destId="{5975DA4B-70E5-4FD1-A109-24FB8B5F5753}" srcOrd="2" destOrd="0" presId="urn:microsoft.com/office/officeart/2005/8/layout/orgChart1"/>
    <dgm:cxn modelId="{EF9AB65D-9AA2-4E2B-BCB0-7F09B73303B6}" type="presParOf" srcId="{EFF0507A-7313-4FC9-A362-145005D126F1}" destId="{51B00778-431C-4141-84C8-0ABBCC5A2112}" srcOrd="3" destOrd="0" presId="urn:microsoft.com/office/officeart/2005/8/layout/orgChart1"/>
    <dgm:cxn modelId="{C43483B1-44AA-4709-B0C7-0E4D18E64327}" type="presParOf" srcId="{51B00778-431C-4141-84C8-0ABBCC5A2112}" destId="{A2E55A3D-4B27-4798-868D-E6CC0A893840}" srcOrd="0" destOrd="0" presId="urn:microsoft.com/office/officeart/2005/8/layout/orgChart1"/>
    <dgm:cxn modelId="{D9FEEA2D-6394-4EEB-A623-8124C48D4D65}" type="presParOf" srcId="{A2E55A3D-4B27-4798-868D-E6CC0A893840}" destId="{9C990CDA-56A9-4938-B518-260977058BF6}" srcOrd="0" destOrd="0" presId="urn:microsoft.com/office/officeart/2005/8/layout/orgChart1"/>
    <dgm:cxn modelId="{C5A4BFB6-3282-4FE7-8E31-E17CA0888E1A}" type="presParOf" srcId="{A2E55A3D-4B27-4798-868D-E6CC0A893840}" destId="{D05EF824-D5CF-451D-83E6-AED8C1F0A2C8}" srcOrd="1" destOrd="0" presId="urn:microsoft.com/office/officeart/2005/8/layout/orgChart1"/>
    <dgm:cxn modelId="{3CB62496-0393-4B7E-B943-456EB71C98F0}" type="presParOf" srcId="{51B00778-431C-4141-84C8-0ABBCC5A2112}" destId="{1056010B-8F85-421C-B9E9-0D96669ECAAF}" srcOrd="1" destOrd="0" presId="urn:microsoft.com/office/officeart/2005/8/layout/orgChart1"/>
    <dgm:cxn modelId="{3D39FE1B-EA2E-4428-AC3E-7C4242E28CF1}" type="presParOf" srcId="{51B00778-431C-4141-84C8-0ABBCC5A2112}" destId="{7C547A1F-91D1-4E3D-ABF7-47A4A80CB4FE}" srcOrd="2" destOrd="0" presId="urn:microsoft.com/office/officeart/2005/8/layout/orgChart1"/>
    <dgm:cxn modelId="{676CFFA2-5477-4BD9-9CEC-9A867C0092F7}" type="presParOf" srcId="{F517010F-344A-4DDE-9CD2-C59692C8DB74}" destId="{FD72AC57-DA5D-45C0-8CE0-38B7FE891D23}" srcOrd="2" destOrd="0" presId="urn:microsoft.com/office/officeart/2005/8/layout/orgChart1"/>
    <dgm:cxn modelId="{22CE6532-76FD-4724-B849-DD76C6A730ED}" type="presParOf" srcId="{F4AE21FE-BBCB-4612-A868-04562B667436}" destId="{5B992C5F-FE63-4C25-A7D8-50C471B38B6D}" srcOrd="4" destOrd="0" presId="urn:microsoft.com/office/officeart/2005/8/layout/orgChart1"/>
    <dgm:cxn modelId="{1F0067D3-EE04-4FBF-AB02-B1A7F294127B}" type="presParOf" srcId="{F4AE21FE-BBCB-4612-A868-04562B667436}" destId="{72858B8B-3855-4022-914F-28FD15ECDD17}" srcOrd="5" destOrd="0" presId="urn:microsoft.com/office/officeart/2005/8/layout/orgChart1"/>
    <dgm:cxn modelId="{DA41F291-0DA5-4014-BC5A-53DCD349BD6A}" type="presParOf" srcId="{72858B8B-3855-4022-914F-28FD15ECDD17}" destId="{422A69F9-F56C-474A-A9C3-5194AAF52343}" srcOrd="0" destOrd="0" presId="urn:microsoft.com/office/officeart/2005/8/layout/orgChart1"/>
    <dgm:cxn modelId="{3F51631F-6398-43C0-AFEA-648D330D04A2}" type="presParOf" srcId="{422A69F9-F56C-474A-A9C3-5194AAF52343}" destId="{FB000070-0592-4E8A-9D66-91D9C7581F65}" srcOrd="0" destOrd="0" presId="urn:microsoft.com/office/officeart/2005/8/layout/orgChart1"/>
    <dgm:cxn modelId="{33C804AE-5295-4B03-A55A-825789BD4C52}" type="presParOf" srcId="{422A69F9-F56C-474A-A9C3-5194AAF52343}" destId="{7F59831F-B752-4F24-BDA8-419A7C770FBF}" srcOrd="1" destOrd="0" presId="urn:microsoft.com/office/officeart/2005/8/layout/orgChart1"/>
    <dgm:cxn modelId="{7C0EBF91-9704-4907-ABFD-F01ABE251BB1}" type="presParOf" srcId="{72858B8B-3855-4022-914F-28FD15ECDD17}" destId="{1DEDAED9-DB4B-41F2-951C-BF20F503D710}" srcOrd="1" destOrd="0" presId="urn:microsoft.com/office/officeart/2005/8/layout/orgChart1"/>
    <dgm:cxn modelId="{36B6EB2B-3DD7-4ABF-9AD0-85EFC48109E3}" type="presParOf" srcId="{1DEDAED9-DB4B-41F2-951C-BF20F503D710}" destId="{115F86DD-7E18-4C04-9BB8-5390C1EB1315}" srcOrd="0" destOrd="0" presId="urn:microsoft.com/office/officeart/2005/8/layout/orgChart1"/>
    <dgm:cxn modelId="{7FF19F0E-F1F5-4462-9FF3-F18293AFE69A}" type="presParOf" srcId="{1DEDAED9-DB4B-41F2-951C-BF20F503D710}" destId="{4FB2591A-2D13-4445-B2FA-A0EFBA06B89B}" srcOrd="1" destOrd="0" presId="urn:microsoft.com/office/officeart/2005/8/layout/orgChart1"/>
    <dgm:cxn modelId="{6511B6D6-21DE-49F6-91B2-E6D93EB7148A}" type="presParOf" srcId="{4FB2591A-2D13-4445-B2FA-A0EFBA06B89B}" destId="{BA8E4043-DBFC-480D-A625-689366BA9011}" srcOrd="0" destOrd="0" presId="urn:microsoft.com/office/officeart/2005/8/layout/orgChart1"/>
    <dgm:cxn modelId="{C39F86EF-9836-4DAC-AFDC-3859335AE323}" type="presParOf" srcId="{BA8E4043-DBFC-480D-A625-689366BA9011}" destId="{04A79014-8FD4-4770-849E-F156D15D4A1D}" srcOrd="0" destOrd="0" presId="urn:microsoft.com/office/officeart/2005/8/layout/orgChart1"/>
    <dgm:cxn modelId="{3FF0CDB7-04D4-4A83-811A-0D74DA0BD7B0}" type="presParOf" srcId="{BA8E4043-DBFC-480D-A625-689366BA9011}" destId="{A199B530-608A-4CE7-86F6-42BDA3426D57}" srcOrd="1" destOrd="0" presId="urn:microsoft.com/office/officeart/2005/8/layout/orgChart1"/>
    <dgm:cxn modelId="{9B5DE109-44F7-4E1A-B331-D9E90D0A85BB}" type="presParOf" srcId="{4FB2591A-2D13-4445-B2FA-A0EFBA06B89B}" destId="{B6D8F3FB-ECE2-4F54-8585-B5E0CDA866B8}" srcOrd="1" destOrd="0" presId="urn:microsoft.com/office/officeart/2005/8/layout/orgChart1"/>
    <dgm:cxn modelId="{2E1CBE2A-91CD-4ACE-A4AC-1F800B8B4A64}" type="presParOf" srcId="{B6D8F3FB-ECE2-4F54-8585-B5E0CDA866B8}" destId="{CB93D88C-C936-40B7-80A0-0609602F5FF6}" srcOrd="0" destOrd="0" presId="urn:microsoft.com/office/officeart/2005/8/layout/orgChart1"/>
    <dgm:cxn modelId="{6BED6BD5-4306-4D48-B1B8-D718EC2ACE23}" type="presParOf" srcId="{B6D8F3FB-ECE2-4F54-8585-B5E0CDA866B8}" destId="{686F83A6-EE79-4D5C-804E-63CFD4C75EFC}" srcOrd="1" destOrd="0" presId="urn:microsoft.com/office/officeart/2005/8/layout/orgChart1"/>
    <dgm:cxn modelId="{AA1F45A8-B9E2-4D37-90B8-DD762AE4D15D}" type="presParOf" srcId="{686F83A6-EE79-4D5C-804E-63CFD4C75EFC}" destId="{941F8244-9461-43D8-A0D7-42BF93A3EC70}" srcOrd="0" destOrd="0" presId="urn:microsoft.com/office/officeart/2005/8/layout/orgChart1"/>
    <dgm:cxn modelId="{00B3805C-5109-4575-9946-099AB55D31F2}" type="presParOf" srcId="{941F8244-9461-43D8-A0D7-42BF93A3EC70}" destId="{F25B9D4A-90D1-44BB-923D-48B2476D74D8}" srcOrd="0" destOrd="0" presId="urn:microsoft.com/office/officeart/2005/8/layout/orgChart1"/>
    <dgm:cxn modelId="{F958D9F1-DED3-4692-93AD-3FFFD98CEE86}" type="presParOf" srcId="{941F8244-9461-43D8-A0D7-42BF93A3EC70}" destId="{9122B2C2-BCFB-4486-954E-17B9DCD76E0D}" srcOrd="1" destOrd="0" presId="urn:microsoft.com/office/officeart/2005/8/layout/orgChart1"/>
    <dgm:cxn modelId="{1F59D86D-5A6B-4A6A-A1C2-20F1B9DDC340}" type="presParOf" srcId="{686F83A6-EE79-4D5C-804E-63CFD4C75EFC}" destId="{0952EC1D-4470-411D-8C25-B277D40F2C0C}" srcOrd="1" destOrd="0" presId="urn:microsoft.com/office/officeart/2005/8/layout/orgChart1"/>
    <dgm:cxn modelId="{94950DC0-D77A-49C1-82D1-7431AE621504}" type="presParOf" srcId="{686F83A6-EE79-4D5C-804E-63CFD4C75EFC}" destId="{731AB33F-41C5-4A28-A5A9-286E1126C086}" srcOrd="2" destOrd="0" presId="urn:microsoft.com/office/officeart/2005/8/layout/orgChart1"/>
    <dgm:cxn modelId="{DE4205AE-B4C4-432D-BFC5-9EC52DCC85EF}" type="presParOf" srcId="{4FB2591A-2D13-4445-B2FA-A0EFBA06B89B}" destId="{1335CB45-F11E-4188-A8BA-8A9A76E45ED5}" srcOrd="2" destOrd="0" presId="urn:microsoft.com/office/officeart/2005/8/layout/orgChart1"/>
    <dgm:cxn modelId="{3093FBD1-3D72-4DDD-9D67-DF5594A10F3A}" type="presParOf" srcId="{72858B8B-3855-4022-914F-28FD15ECDD17}" destId="{50A31EC3-CE90-493C-895D-65FFBBF6E8AE}" srcOrd="2" destOrd="0" presId="urn:microsoft.com/office/officeart/2005/8/layout/orgChart1"/>
    <dgm:cxn modelId="{5B93E7ED-5075-44DA-BAC8-65696B916CB3}" type="presParOf" srcId="{1759655F-A7A3-4B8B-8352-2E927F4751EA}" destId="{D44F2C68-B421-43E8-A48E-17A9EDBBD03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3D3E00-BEF5-4804-8741-2EDBE3222AB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AC1B1A7-7324-4150-8AE7-00BBD7840B7F}">
      <dgm:prSet phldrT="[Κείμενο]"/>
      <dgm:spPr>
        <a:xfrm>
          <a:off x="214671" y="2392119"/>
          <a:ext cx="2079120" cy="1039560"/>
        </a:xfrm>
        <a:prstGeom prst="roundRect">
          <a:avLst>
            <a:gd name="adj" fmla="val 10000"/>
          </a:avLst>
        </a:prstGeom>
        <a:solidFill>
          <a:srgbClr val="A53010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Intervention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E2806F60-FA1B-4BEF-978E-E5E7D0D1C3CE}" type="parTrans" cxnId="{35646E65-A828-4010-807C-1955464514A3}">
      <dgm:prSet/>
      <dgm:spPr/>
      <dgm:t>
        <a:bodyPr/>
        <a:lstStyle/>
        <a:p>
          <a:endParaRPr lang="el-GR"/>
        </a:p>
      </dgm:t>
    </dgm:pt>
    <dgm:pt modelId="{C111C549-4D03-4155-A7D5-58CFE15C6553}" type="sibTrans" cxnId="{35646E65-A828-4010-807C-1955464514A3}">
      <dgm:prSet/>
      <dgm:spPr/>
      <dgm:t>
        <a:bodyPr/>
        <a:lstStyle/>
        <a:p>
          <a:endParaRPr lang="el-GR"/>
        </a:p>
      </dgm:t>
    </dgm:pt>
    <dgm:pt modelId="{200F82C5-42FC-4C3A-82D2-17A93A38B6F5}">
      <dgm:prSet phldrT="[Κείμενο]"/>
      <dgm:spPr>
        <a:xfrm>
          <a:off x="3125440" y="1196624"/>
          <a:ext cx="2079120" cy="1039560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 Environment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E978AD92-C3AB-4099-B8D7-A86E551AB67A}" type="parTrans" cxnId="{9DB3D2DF-D2DE-48B3-B654-CCB2424804B3}">
      <dgm:prSet/>
      <dgm:spPr>
        <a:xfrm rot="18289469">
          <a:off x="1981459" y="2293937"/>
          <a:ext cx="145631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131A14AA-757D-4144-8138-243840C588D8}" type="sibTrans" cxnId="{9DB3D2DF-D2DE-48B3-B654-CCB2424804B3}">
      <dgm:prSet/>
      <dgm:spPr/>
      <dgm:t>
        <a:bodyPr/>
        <a:lstStyle/>
        <a:p>
          <a:endParaRPr lang="el-GR"/>
        </a:p>
      </dgm:t>
    </dgm:pt>
    <dgm:pt modelId="{9ACB02D3-9F92-406A-88E4-F1F8E82807C7}">
      <dgm:prSet phldrT="[Κείμενο]"/>
      <dgm:spPr>
        <a:xfrm>
          <a:off x="6036209" y="1129"/>
          <a:ext cx="2079120" cy="1039560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SLT sessions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22BD9697-938B-4745-A007-8EB4ABAC49DF}" type="parTrans" cxnId="{CDF4BE5B-5524-472E-BCA0-781F08B7E0C1}">
      <dgm:prSet/>
      <dgm:spPr>
        <a:xfrm rot="18289469">
          <a:off x="4892229" y="1098442"/>
          <a:ext cx="145631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0099118A-0B8A-4F52-AF33-74D71BA19C4A}" type="sibTrans" cxnId="{CDF4BE5B-5524-472E-BCA0-781F08B7E0C1}">
      <dgm:prSet/>
      <dgm:spPr/>
      <dgm:t>
        <a:bodyPr/>
        <a:lstStyle/>
        <a:p>
          <a:endParaRPr lang="el-GR"/>
        </a:p>
      </dgm:t>
    </dgm:pt>
    <dgm:pt modelId="{F468F48E-69F0-4980-AA75-27764911FC89}">
      <dgm:prSet phldrT="[Κείμενο]"/>
      <dgm:spPr>
        <a:xfrm>
          <a:off x="6036209" y="1196624"/>
          <a:ext cx="2079120" cy="1039560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OT sessions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8BFCE4DE-8475-426D-B2FA-A2B400B2FE02}" type="parTrans" cxnId="{182C74F7-BB3F-41A6-94AD-45D1AAA48E36}">
      <dgm:prSet/>
      <dgm:spPr>
        <a:xfrm>
          <a:off x="5204561" y="1696189"/>
          <a:ext cx="83164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31648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DE6F90B8-1FA6-439F-946E-FB946183BBA2}" type="sibTrans" cxnId="{182C74F7-BB3F-41A6-94AD-45D1AAA48E36}">
      <dgm:prSet/>
      <dgm:spPr/>
      <dgm:t>
        <a:bodyPr/>
        <a:lstStyle/>
        <a:p>
          <a:endParaRPr lang="el-GR"/>
        </a:p>
      </dgm:t>
    </dgm:pt>
    <dgm:pt modelId="{FF787412-8E1F-4D3E-8805-60D8BB2613BB}">
      <dgm:prSet phldrT="[Κείμενο]"/>
      <dgm:spPr>
        <a:xfrm>
          <a:off x="3125440" y="3587613"/>
          <a:ext cx="2079120" cy="1039560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Theotokos</a:t>
          </a:r>
        </a:p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Foundation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45C49716-D565-433E-BD44-2167F0734DC6}" type="parTrans" cxnId="{11F15EFF-D622-4569-AB12-D8F8CBE5B6FD}">
      <dgm:prSet/>
      <dgm:spPr>
        <a:xfrm rot="3310531">
          <a:off x="1981459" y="3489431"/>
          <a:ext cx="145631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67FE4A7C-AA40-4F98-8D53-B22FDF471853}" type="sibTrans" cxnId="{11F15EFF-D622-4569-AB12-D8F8CBE5B6FD}">
      <dgm:prSet/>
      <dgm:spPr/>
      <dgm:t>
        <a:bodyPr/>
        <a:lstStyle/>
        <a:p>
          <a:endParaRPr lang="el-GR"/>
        </a:p>
      </dgm:t>
    </dgm:pt>
    <dgm:pt modelId="{2E878F32-41EC-41B1-A4FB-A47ECF02FD9E}">
      <dgm:prSet phldrT="[Κείμενο]"/>
      <dgm:spPr>
        <a:xfrm>
          <a:off x="6036209" y="3587613"/>
          <a:ext cx="2079120" cy="1039560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ECI Department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0FDACDAC-CCAD-493E-A4CB-FAE100999B84}" type="parTrans" cxnId="{0318E60A-5C70-4DC9-A1A8-6C6181E1C62B}">
      <dgm:prSet/>
      <dgm:spPr>
        <a:xfrm>
          <a:off x="5204561" y="4087178"/>
          <a:ext cx="83164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31648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888B6C6A-6E26-4448-992F-493871CA9077}" type="sibTrans" cxnId="{0318E60A-5C70-4DC9-A1A8-6C6181E1C62B}">
      <dgm:prSet/>
      <dgm:spPr/>
      <dgm:t>
        <a:bodyPr/>
        <a:lstStyle/>
        <a:p>
          <a:endParaRPr lang="el-GR"/>
        </a:p>
      </dgm:t>
    </dgm:pt>
    <dgm:pt modelId="{35CFCCF1-BAC4-4D77-A85F-9928D981648E}">
      <dgm:prSet/>
      <dgm:spPr>
        <a:xfrm>
          <a:off x="6036209" y="2392119"/>
          <a:ext cx="2079120" cy="1039560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 Consultation</a:t>
          </a:r>
          <a:endParaRPr lang="el-GR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B6206B0B-A56E-4896-87F7-8350E5BE1CF1}" type="parTrans" cxnId="{EEED7EB3-0E1A-4616-ABC7-147BF58E3D51}">
      <dgm:prSet/>
      <dgm:spPr>
        <a:xfrm rot="3310531">
          <a:off x="4892229" y="2293937"/>
          <a:ext cx="145631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l-G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3890025-78E5-42BB-83A0-F14FC49F98C5}" type="sibTrans" cxnId="{EEED7EB3-0E1A-4616-ABC7-147BF58E3D51}">
      <dgm:prSet/>
      <dgm:spPr/>
      <dgm:t>
        <a:bodyPr/>
        <a:lstStyle/>
        <a:p>
          <a:endParaRPr lang="el-GR"/>
        </a:p>
      </dgm:t>
    </dgm:pt>
    <dgm:pt modelId="{647C9395-EE2F-4261-86E2-848E4F8E43FC}">
      <dgm:prSet/>
      <dgm:spPr>
        <a:xfrm>
          <a:off x="8946978" y="3587613"/>
          <a:ext cx="2079120" cy="1039560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 </a:t>
          </a:r>
          <a:r>
            <a:rPr lang="en-US" dirty="0" err="1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Invironment</a:t>
          </a:r>
          <a:endParaRPr lang="en-US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FC1A7125-A45F-47AB-B772-53EE2830C9C6}" type="parTrans" cxnId="{BDA1B969-FC34-4B57-8AF0-BBE390189FDB}">
      <dgm:prSet/>
      <dgm:spPr>
        <a:xfrm>
          <a:off x="8115330" y="4087178"/>
          <a:ext cx="83164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31648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57696FDA-7C86-442F-BB3D-21B57A745409}" type="sibTrans" cxnId="{BDA1B969-FC34-4B57-8AF0-BBE390189FDB}">
      <dgm:prSet/>
      <dgm:spPr/>
      <dgm:t>
        <a:bodyPr/>
        <a:lstStyle/>
        <a:p>
          <a:endParaRPr lang="en-US"/>
        </a:p>
      </dgm:t>
    </dgm:pt>
    <dgm:pt modelId="{EA785954-CD05-4E19-9982-7504EC8D9BEA}" type="pres">
      <dgm:prSet presAssocID="{3A3D3E00-BEF5-4804-8741-2EDBE3222A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C7F2CCD-E24D-4D39-81C5-FAEBEA0A10EB}" type="pres">
      <dgm:prSet presAssocID="{2AC1B1A7-7324-4150-8AE7-00BBD7840B7F}" presName="root1" presStyleCnt="0"/>
      <dgm:spPr/>
    </dgm:pt>
    <dgm:pt modelId="{D0D0205C-9C33-44D5-B0E6-CE15EEC1E829}" type="pres">
      <dgm:prSet presAssocID="{2AC1B1A7-7324-4150-8AE7-00BBD7840B7F}" presName="LevelOneTextNode" presStyleLbl="node0" presStyleIdx="0" presStyleCnt="1">
        <dgm:presLayoutVars>
          <dgm:chPref val="3"/>
        </dgm:presLayoutVars>
      </dgm:prSet>
      <dgm:spPr/>
    </dgm:pt>
    <dgm:pt modelId="{0310956B-D5C8-45A6-81AB-45AE5B4A2D62}" type="pres">
      <dgm:prSet presAssocID="{2AC1B1A7-7324-4150-8AE7-00BBD7840B7F}" presName="level2hierChild" presStyleCnt="0"/>
      <dgm:spPr/>
    </dgm:pt>
    <dgm:pt modelId="{DD4185B7-4F08-4F57-82C2-2FE4F43DC37F}" type="pres">
      <dgm:prSet presAssocID="{E978AD92-C3AB-4099-B8D7-A86E551AB67A}" presName="conn2-1" presStyleLbl="parChTrans1D2" presStyleIdx="0" presStyleCnt="2"/>
      <dgm:spPr/>
    </dgm:pt>
    <dgm:pt modelId="{23544CA5-4343-402C-8610-4FFB06F01D33}" type="pres">
      <dgm:prSet presAssocID="{E978AD92-C3AB-4099-B8D7-A86E551AB67A}" presName="connTx" presStyleLbl="parChTrans1D2" presStyleIdx="0" presStyleCnt="2"/>
      <dgm:spPr/>
    </dgm:pt>
    <dgm:pt modelId="{544639EB-E905-49EC-B940-0B9E913395FC}" type="pres">
      <dgm:prSet presAssocID="{200F82C5-42FC-4C3A-82D2-17A93A38B6F5}" presName="root2" presStyleCnt="0"/>
      <dgm:spPr/>
    </dgm:pt>
    <dgm:pt modelId="{30D0843C-82EC-406A-8195-A7712C40A072}" type="pres">
      <dgm:prSet presAssocID="{200F82C5-42FC-4C3A-82D2-17A93A38B6F5}" presName="LevelTwoTextNode" presStyleLbl="node2" presStyleIdx="0" presStyleCnt="2">
        <dgm:presLayoutVars>
          <dgm:chPref val="3"/>
        </dgm:presLayoutVars>
      </dgm:prSet>
      <dgm:spPr/>
    </dgm:pt>
    <dgm:pt modelId="{93FB65CC-EA44-4A71-91AA-48E40E6EDE19}" type="pres">
      <dgm:prSet presAssocID="{200F82C5-42FC-4C3A-82D2-17A93A38B6F5}" presName="level3hierChild" presStyleCnt="0"/>
      <dgm:spPr/>
    </dgm:pt>
    <dgm:pt modelId="{20D61453-BF8D-4B32-95ED-718C7B40BB12}" type="pres">
      <dgm:prSet presAssocID="{22BD9697-938B-4745-A007-8EB4ABAC49DF}" presName="conn2-1" presStyleLbl="parChTrans1D3" presStyleIdx="0" presStyleCnt="4"/>
      <dgm:spPr/>
    </dgm:pt>
    <dgm:pt modelId="{F4745B70-FA0A-45FE-BB6F-18C8A8C4258E}" type="pres">
      <dgm:prSet presAssocID="{22BD9697-938B-4745-A007-8EB4ABAC49DF}" presName="connTx" presStyleLbl="parChTrans1D3" presStyleIdx="0" presStyleCnt="4"/>
      <dgm:spPr/>
    </dgm:pt>
    <dgm:pt modelId="{8A7495E1-0904-4DB7-9C78-95D253D5486E}" type="pres">
      <dgm:prSet presAssocID="{9ACB02D3-9F92-406A-88E4-F1F8E82807C7}" presName="root2" presStyleCnt="0"/>
      <dgm:spPr/>
    </dgm:pt>
    <dgm:pt modelId="{A5D5B96C-6F32-400C-84C2-10590776C0A4}" type="pres">
      <dgm:prSet presAssocID="{9ACB02D3-9F92-406A-88E4-F1F8E82807C7}" presName="LevelTwoTextNode" presStyleLbl="node3" presStyleIdx="0" presStyleCnt="4">
        <dgm:presLayoutVars>
          <dgm:chPref val="3"/>
        </dgm:presLayoutVars>
      </dgm:prSet>
      <dgm:spPr/>
    </dgm:pt>
    <dgm:pt modelId="{E3AD60D3-1818-4DEA-B722-CC0EA8C6E823}" type="pres">
      <dgm:prSet presAssocID="{9ACB02D3-9F92-406A-88E4-F1F8E82807C7}" presName="level3hierChild" presStyleCnt="0"/>
      <dgm:spPr/>
    </dgm:pt>
    <dgm:pt modelId="{8A04E843-620B-4A26-8031-C20887B926F1}" type="pres">
      <dgm:prSet presAssocID="{8BFCE4DE-8475-426D-B2FA-A2B400B2FE02}" presName="conn2-1" presStyleLbl="parChTrans1D3" presStyleIdx="1" presStyleCnt="4"/>
      <dgm:spPr/>
    </dgm:pt>
    <dgm:pt modelId="{ACFEDD1B-E68F-47E5-9CD6-5C71A36E1AFC}" type="pres">
      <dgm:prSet presAssocID="{8BFCE4DE-8475-426D-B2FA-A2B400B2FE02}" presName="connTx" presStyleLbl="parChTrans1D3" presStyleIdx="1" presStyleCnt="4"/>
      <dgm:spPr/>
    </dgm:pt>
    <dgm:pt modelId="{874A1A6A-127F-45A2-AF75-33BB82485D60}" type="pres">
      <dgm:prSet presAssocID="{F468F48E-69F0-4980-AA75-27764911FC89}" presName="root2" presStyleCnt="0"/>
      <dgm:spPr/>
    </dgm:pt>
    <dgm:pt modelId="{ED939CB1-6F9E-427B-AED3-D880EE0FA26E}" type="pres">
      <dgm:prSet presAssocID="{F468F48E-69F0-4980-AA75-27764911FC89}" presName="LevelTwoTextNode" presStyleLbl="node3" presStyleIdx="1" presStyleCnt="4">
        <dgm:presLayoutVars>
          <dgm:chPref val="3"/>
        </dgm:presLayoutVars>
      </dgm:prSet>
      <dgm:spPr/>
    </dgm:pt>
    <dgm:pt modelId="{5A757CDE-A179-4FAF-8331-3739D75C2BAA}" type="pres">
      <dgm:prSet presAssocID="{F468F48E-69F0-4980-AA75-27764911FC89}" presName="level3hierChild" presStyleCnt="0"/>
      <dgm:spPr/>
    </dgm:pt>
    <dgm:pt modelId="{BEF0F431-A3E1-48F2-8280-0FA20A7AF456}" type="pres">
      <dgm:prSet presAssocID="{B6206B0B-A56E-4896-87F7-8350E5BE1CF1}" presName="conn2-1" presStyleLbl="parChTrans1D3" presStyleIdx="2" presStyleCnt="4"/>
      <dgm:spPr/>
    </dgm:pt>
    <dgm:pt modelId="{D0AA6901-B5C4-4219-B097-EA65347C484C}" type="pres">
      <dgm:prSet presAssocID="{B6206B0B-A56E-4896-87F7-8350E5BE1CF1}" presName="connTx" presStyleLbl="parChTrans1D3" presStyleIdx="2" presStyleCnt="4"/>
      <dgm:spPr/>
    </dgm:pt>
    <dgm:pt modelId="{8C6DD803-BC1C-47FB-A53E-C5C511D926CC}" type="pres">
      <dgm:prSet presAssocID="{35CFCCF1-BAC4-4D77-A85F-9928D981648E}" presName="root2" presStyleCnt="0"/>
      <dgm:spPr/>
    </dgm:pt>
    <dgm:pt modelId="{27C5AF01-F6E7-4FEA-AED4-096D3E9C30CE}" type="pres">
      <dgm:prSet presAssocID="{35CFCCF1-BAC4-4D77-A85F-9928D981648E}" presName="LevelTwoTextNode" presStyleLbl="node3" presStyleIdx="2" presStyleCnt="4">
        <dgm:presLayoutVars>
          <dgm:chPref val="3"/>
        </dgm:presLayoutVars>
      </dgm:prSet>
      <dgm:spPr/>
    </dgm:pt>
    <dgm:pt modelId="{C52C2408-42C5-4BD0-B837-E82F2ACD8C5D}" type="pres">
      <dgm:prSet presAssocID="{35CFCCF1-BAC4-4D77-A85F-9928D981648E}" presName="level3hierChild" presStyleCnt="0"/>
      <dgm:spPr/>
    </dgm:pt>
    <dgm:pt modelId="{63A0B839-CAA8-4822-ADB1-299933F27E39}" type="pres">
      <dgm:prSet presAssocID="{45C49716-D565-433E-BD44-2167F0734DC6}" presName="conn2-1" presStyleLbl="parChTrans1D2" presStyleIdx="1" presStyleCnt="2"/>
      <dgm:spPr/>
    </dgm:pt>
    <dgm:pt modelId="{90F053DE-FEF1-4141-A48D-07BDD7775B7F}" type="pres">
      <dgm:prSet presAssocID="{45C49716-D565-433E-BD44-2167F0734DC6}" presName="connTx" presStyleLbl="parChTrans1D2" presStyleIdx="1" presStyleCnt="2"/>
      <dgm:spPr/>
    </dgm:pt>
    <dgm:pt modelId="{0C0CBE2D-ACEE-464F-8ADC-9FF235DDB6B6}" type="pres">
      <dgm:prSet presAssocID="{FF787412-8E1F-4D3E-8805-60D8BB2613BB}" presName="root2" presStyleCnt="0"/>
      <dgm:spPr/>
    </dgm:pt>
    <dgm:pt modelId="{49270F81-7141-43BB-BA04-4BB73BC669F9}" type="pres">
      <dgm:prSet presAssocID="{FF787412-8E1F-4D3E-8805-60D8BB2613BB}" presName="LevelTwoTextNode" presStyleLbl="node2" presStyleIdx="1" presStyleCnt="2">
        <dgm:presLayoutVars>
          <dgm:chPref val="3"/>
        </dgm:presLayoutVars>
      </dgm:prSet>
      <dgm:spPr/>
    </dgm:pt>
    <dgm:pt modelId="{917127DB-DDBB-452C-890D-4133DFB9C1D2}" type="pres">
      <dgm:prSet presAssocID="{FF787412-8E1F-4D3E-8805-60D8BB2613BB}" presName="level3hierChild" presStyleCnt="0"/>
      <dgm:spPr/>
    </dgm:pt>
    <dgm:pt modelId="{870698EF-E3AE-4BB2-BB85-38A7BD078382}" type="pres">
      <dgm:prSet presAssocID="{0FDACDAC-CCAD-493E-A4CB-FAE100999B84}" presName="conn2-1" presStyleLbl="parChTrans1D3" presStyleIdx="3" presStyleCnt="4"/>
      <dgm:spPr/>
    </dgm:pt>
    <dgm:pt modelId="{8A040394-5F82-44DE-B0BD-D5E5739C78D4}" type="pres">
      <dgm:prSet presAssocID="{0FDACDAC-CCAD-493E-A4CB-FAE100999B84}" presName="connTx" presStyleLbl="parChTrans1D3" presStyleIdx="3" presStyleCnt="4"/>
      <dgm:spPr/>
    </dgm:pt>
    <dgm:pt modelId="{3273B789-3B5E-4D2D-B96A-E13C8ABEC122}" type="pres">
      <dgm:prSet presAssocID="{2E878F32-41EC-41B1-A4FB-A47ECF02FD9E}" presName="root2" presStyleCnt="0"/>
      <dgm:spPr/>
    </dgm:pt>
    <dgm:pt modelId="{DF3F2FEB-C29A-4FF5-A771-46FDC603095D}" type="pres">
      <dgm:prSet presAssocID="{2E878F32-41EC-41B1-A4FB-A47ECF02FD9E}" presName="LevelTwoTextNode" presStyleLbl="node3" presStyleIdx="3" presStyleCnt="4">
        <dgm:presLayoutVars>
          <dgm:chPref val="3"/>
        </dgm:presLayoutVars>
      </dgm:prSet>
      <dgm:spPr/>
    </dgm:pt>
    <dgm:pt modelId="{D3EEB1F4-7708-4C2B-BF00-462CD01731C6}" type="pres">
      <dgm:prSet presAssocID="{2E878F32-41EC-41B1-A4FB-A47ECF02FD9E}" presName="level3hierChild" presStyleCnt="0"/>
      <dgm:spPr/>
    </dgm:pt>
    <dgm:pt modelId="{0C290224-2FB7-4E39-A714-957139CCD0E0}" type="pres">
      <dgm:prSet presAssocID="{FC1A7125-A45F-47AB-B772-53EE2830C9C6}" presName="conn2-1" presStyleLbl="parChTrans1D4" presStyleIdx="0" presStyleCnt="1"/>
      <dgm:spPr/>
    </dgm:pt>
    <dgm:pt modelId="{C2575775-F6EC-4870-94D5-3427B1552710}" type="pres">
      <dgm:prSet presAssocID="{FC1A7125-A45F-47AB-B772-53EE2830C9C6}" presName="connTx" presStyleLbl="parChTrans1D4" presStyleIdx="0" presStyleCnt="1"/>
      <dgm:spPr/>
    </dgm:pt>
    <dgm:pt modelId="{44F2F8EA-A701-409D-BF15-406597FF4B2E}" type="pres">
      <dgm:prSet presAssocID="{647C9395-EE2F-4261-86E2-848E4F8E43FC}" presName="root2" presStyleCnt="0"/>
      <dgm:spPr/>
    </dgm:pt>
    <dgm:pt modelId="{AEFD85CB-CEEE-4474-997F-23A0BC8B59DE}" type="pres">
      <dgm:prSet presAssocID="{647C9395-EE2F-4261-86E2-848E4F8E43FC}" presName="LevelTwoTextNode" presStyleLbl="node4" presStyleIdx="0" presStyleCnt="1">
        <dgm:presLayoutVars>
          <dgm:chPref val="3"/>
        </dgm:presLayoutVars>
      </dgm:prSet>
      <dgm:spPr/>
    </dgm:pt>
    <dgm:pt modelId="{7A16B340-A202-441C-A98D-EA327B7BE84C}" type="pres">
      <dgm:prSet presAssocID="{647C9395-EE2F-4261-86E2-848E4F8E43FC}" presName="level3hierChild" presStyleCnt="0"/>
      <dgm:spPr/>
    </dgm:pt>
  </dgm:ptLst>
  <dgm:cxnLst>
    <dgm:cxn modelId="{0318E60A-5C70-4DC9-A1A8-6C6181E1C62B}" srcId="{FF787412-8E1F-4D3E-8805-60D8BB2613BB}" destId="{2E878F32-41EC-41B1-A4FB-A47ECF02FD9E}" srcOrd="0" destOrd="0" parTransId="{0FDACDAC-CCAD-493E-A4CB-FAE100999B84}" sibTransId="{888B6C6A-6E26-4448-992F-493871CA9077}"/>
    <dgm:cxn modelId="{C9BAD213-D681-4054-A349-90A661E67473}" type="presOf" srcId="{200F82C5-42FC-4C3A-82D2-17A93A38B6F5}" destId="{30D0843C-82EC-406A-8195-A7712C40A072}" srcOrd="0" destOrd="0" presId="urn:microsoft.com/office/officeart/2005/8/layout/hierarchy2"/>
    <dgm:cxn modelId="{C4CEB11E-C108-436B-B042-223A3ED247FB}" type="presOf" srcId="{9ACB02D3-9F92-406A-88E4-F1F8E82807C7}" destId="{A5D5B96C-6F32-400C-84C2-10590776C0A4}" srcOrd="0" destOrd="0" presId="urn:microsoft.com/office/officeart/2005/8/layout/hierarchy2"/>
    <dgm:cxn modelId="{8B28DF23-AB36-4C15-B3A9-F9B49B48FF51}" type="presOf" srcId="{3A3D3E00-BEF5-4804-8741-2EDBE3222AB3}" destId="{EA785954-CD05-4E19-9982-7504EC8D9BEA}" srcOrd="0" destOrd="0" presId="urn:microsoft.com/office/officeart/2005/8/layout/hierarchy2"/>
    <dgm:cxn modelId="{CDF4BE5B-5524-472E-BCA0-781F08B7E0C1}" srcId="{200F82C5-42FC-4C3A-82D2-17A93A38B6F5}" destId="{9ACB02D3-9F92-406A-88E4-F1F8E82807C7}" srcOrd="0" destOrd="0" parTransId="{22BD9697-938B-4745-A007-8EB4ABAC49DF}" sibTransId="{0099118A-0B8A-4F52-AF33-74D71BA19C4A}"/>
    <dgm:cxn modelId="{35646E65-A828-4010-807C-1955464514A3}" srcId="{3A3D3E00-BEF5-4804-8741-2EDBE3222AB3}" destId="{2AC1B1A7-7324-4150-8AE7-00BBD7840B7F}" srcOrd="0" destOrd="0" parTransId="{E2806F60-FA1B-4BEF-978E-E5E7D0D1C3CE}" sibTransId="{C111C549-4D03-4155-A7D5-58CFE15C6553}"/>
    <dgm:cxn modelId="{113B3649-81C9-4BA7-BE34-081FD7658DF7}" type="presOf" srcId="{B6206B0B-A56E-4896-87F7-8350E5BE1CF1}" destId="{D0AA6901-B5C4-4219-B097-EA65347C484C}" srcOrd="1" destOrd="0" presId="urn:microsoft.com/office/officeart/2005/8/layout/hierarchy2"/>
    <dgm:cxn modelId="{BDA1B969-FC34-4B57-8AF0-BBE390189FDB}" srcId="{2E878F32-41EC-41B1-A4FB-A47ECF02FD9E}" destId="{647C9395-EE2F-4261-86E2-848E4F8E43FC}" srcOrd="0" destOrd="0" parTransId="{FC1A7125-A45F-47AB-B772-53EE2830C9C6}" sibTransId="{57696FDA-7C86-442F-BB3D-21B57A745409}"/>
    <dgm:cxn modelId="{210F446F-E7F6-4673-A3C6-92F64EB90856}" type="presOf" srcId="{FC1A7125-A45F-47AB-B772-53EE2830C9C6}" destId="{0C290224-2FB7-4E39-A714-957139CCD0E0}" srcOrd="0" destOrd="0" presId="urn:microsoft.com/office/officeart/2005/8/layout/hierarchy2"/>
    <dgm:cxn modelId="{3F4AA27A-A378-4F1F-8FCD-E5F7CFE72072}" type="presOf" srcId="{45C49716-D565-433E-BD44-2167F0734DC6}" destId="{90F053DE-FEF1-4141-A48D-07BDD7775B7F}" srcOrd="1" destOrd="0" presId="urn:microsoft.com/office/officeart/2005/8/layout/hierarchy2"/>
    <dgm:cxn modelId="{8B56CE7B-2998-4E8E-94AE-489006C16D60}" type="presOf" srcId="{E978AD92-C3AB-4099-B8D7-A86E551AB67A}" destId="{DD4185B7-4F08-4F57-82C2-2FE4F43DC37F}" srcOrd="0" destOrd="0" presId="urn:microsoft.com/office/officeart/2005/8/layout/hierarchy2"/>
    <dgm:cxn modelId="{6513C783-9D85-4943-8704-0422E54B50D8}" type="presOf" srcId="{647C9395-EE2F-4261-86E2-848E4F8E43FC}" destId="{AEFD85CB-CEEE-4474-997F-23A0BC8B59DE}" srcOrd="0" destOrd="0" presId="urn:microsoft.com/office/officeart/2005/8/layout/hierarchy2"/>
    <dgm:cxn modelId="{99643B89-E514-4846-8574-8618F70DB457}" type="presOf" srcId="{0FDACDAC-CCAD-493E-A4CB-FAE100999B84}" destId="{870698EF-E3AE-4BB2-BB85-38A7BD078382}" srcOrd="0" destOrd="0" presId="urn:microsoft.com/office/officeart/2005/8/layout/hierarchy2"/>
    <dgm:cxn modelId="{4BC45D8C-4CD0-42F9-9CA7-021BAB4148A8}" type="presOf" srcId="{F468F48E-69F0-4980-AA75-27764911FC89}" destId="{ED939CB1-6F9E-427B-AED3-D880EE0FA26E}" srcOrd="0" destOrd="0" presId="urn:microsoft.com/office/officeart/2005/8/layout/hierarchy2"/>
    <dgm:cxn modelId="{6624E799-917E-40DB-BA51-2AC9C805538C}" type="presOf" srcId="{22BD9697-938B-4745-A007-8EB4ABAC49DF}" destId="{20D61453-BF8D-4B32-95ED-718C7B40BB12}" srcOrd="0" destOrd="0" presId="urn:microsoft.com/office/officeart/2005/8/layout/hierarchy2"/>
    <dgm:cxn modelId="{A81943A2-4A24-4E60-8231-A3057D75925B}" type="presOf" srcId="{FF787412-8E1F-4D3E-8805-60D8BB2613BB}" destId="{49270F81-7141-43BB-BA04-4BB73BC669F9}" srcOrd="0" destOrd="0" presId="urn:microsoft.com/office/officeart/2005/8/layout/hierarchy2"/>
    <dgm:cxn modelId="{31CFC6A5-4426-498A-82CF-493AC5FD0032}" type="presOf" srcId="{8BFCE4DE-8475-426D-B2FA-A2B400B2FE02}" destId="{8A04E843-620B-4A26-8031-C20887B926F1}" srcOrd="0" destOrd="0" presId="urn:microsoft.com/office/officeart/2005/8/layout/hierarchy2"/>
    <dgm:cxn modelId="{46118FA7-86F9-4B93-A3ED-17B88F0FF260}" type="presOf" srcId="{45C49716-D565-433E-BD44-2167F0734DC6}" destId="{63A0B839-CAA8-4822-ADB1-299933F27E39}" srcOrd="0" destOrd="0" presId="urn:microsoft.com/office/officeart/2005/8/layout/hierarchy2"/>
    <dgm:cxn modelId="{EA4D8CA8-CC59-4C13-9AEA-89BE9E2D808A}" type="presOf" srcId="{E978AD92-C3AB-4099-B8D7-A86E551AB67A}" destId="{23544CA5-4343-402C-8610-4FFB06F01D33}" srcOrd="1" destOrd="0" presId="urn:microsoft.com/office/officeart/2005/8/layout/hierarchy2"/>
    <dgm:cxn modelId="{EEED7EB3-0E1A-4616-ABC7-147BF58E3D51}" srcId="{200F82C5-42FC-4C3A-82D2-17A93A38B6F5}" destId="{35CFCCF1-BAC4-4D77-A85F-9928D981648E}" srcOrd="2" destOrd="0" parTransId="{B6206B0B-A56E-4896-87F7-8350E5BE1CF1}" sibTransId="{33890025-78E5-42BB-83A0-F14FC49F98C5}"/>
    <dgm:cxn modelId="{E9B856C8-AA68-4896-8AE9-191CF474143A}" type="presOf" srcId="{B6206B0B-A56E-4896-87F7-8350E5BE1CF1}" destId="{BEF0F431-A3E1-48F2-8280-0FA20A7AF456}" srcOrd="0" destOrd="0" presId="urn:microsoft.com/office/officeart/2005/8/layout/hierarchy2"/>
    <dgm:cxn modelId="{2F66C5C9-E3C7-4324-8AAE-CFE162331321}" type="presOf" srcId="{22BD9697-938B-4745-A007-8EB4ABAC49DF}" destId="{F4745B70-FA0A-45FE-BB6F-18C8A8C4258E}" srcOrd="1" destOrd="0" presId="urn:microsoft.com/office/officeart/2005/8/layout/hierarchy2"/>
    <dgm:cxn modelId="{A63127CC-FA7F-48AD-862E-A6C7B0C8E276}" type="presOf" srcId="{2E878F32-41EC-41B1-A4FB-A47ECF02FD9E}" destId="{DF3F2FEB-C29A-4FF5-A771-46FDC603095D}" srcOrd="0" destOrd="0" presId="urn:microsoft.com/office/officeart/2005/8/layout/hierarchy2"/>
    <dgm:cxn modelId="{5F3004D9-8840-4C1B-A658-A9ACC6D7EF2C}" type="presOf" srcId="{0FDACDAC-CCAD-493E-A4CB-FAE100999B84}" destId="{8A040394-5F82-44DE-B0BD-D5E5739C78D4}" srcOrd="1" destOrd="0" presId="urn:microsoft.com/office/officeart/2005/8/layout/hierarchy2"/>
    <dgm:cxn modelId="{3B753DDC-37E1-401E-B3E7-1131B1B4DDC1}" type="presOf" srcId="{35CFCCF1-BAC4-4D77-A85F-9928D981648E}" destId="{27C5AF01-F6E7-4FEA-AED4-096D3E9C30CE}" srcOrd="0" destOrd="0" presId="urn:microsoft.com/office/officeart/2005/8/layout/hierarchy2"/>
    <dgm:cxn modelId="{1D880CDF-6666-426F-918E-9058AD9DE43B}" type="presOf" srcId="{8BFCE4DE-8475-426D-B2FA-A2B400B2FE02}" destId="{ACFEDD1B-E68F-47E5-9CD6-5C71A36E1AFC}" srcOrd="1" destOrd="0" presId="urn:microsoft.com/office/officeart/2005/8/layout/hierarchy2"/>
    <dgm:cxn modelId="{9DB3D2DF-D2DE-48B3-B654-CCB2424804B3}" srcId="{2AC1B1A7-7324-4150-8AE7-00BBD7840B7F}" destId="{200F82C5-42FC-4C3A-82D2-17A93A38B6F5}" srcOrd="0" destOrd="0" parTransId="{E978AD92-C3AB-4099-B8D7-A86E551AB67A}" sibTransId="{131A14AA-757D-4144-8138-243840C588D8}"/>
    <dgm:cxn modelId="{5BC69BE2-F083-4909-B01F-6C69148A3B75}" type="presOf" srcId="{2AC1B1A7-7324-4150-8AE7-00BBD7840B7F}" destId="{D0D0205C-9C33-44D5-B0E6-CE15EEC1E829}" srcOrd="0" destOrd="0" presId="urn:microsoft.com/office/officeart/2005/8/layout/hierarchy2"/>
    <dgm:cxn modelId="{182C74F7-BB3F-41A6-94AD-45D1AAA48E36}" srcId="{200F82C5-42FC-4C3A-82D2-17A93A38B6F5}" destId="{F468F48E-69F0-4980-AA75-27764911FC89}" srcOrd="1" destOrd="0" parTransId="{8BFCE4DE-8475-426D-B2FA-A2B400B2FE02}" sibTransId="{DE6F90B8-1FA6-439F-946E-FB946183BBA2}"/>
    <dgm:cxn modelId="{F53233FD-8D49-413C-B888-6ACDC4403ECB}" type="presOf" srcId="{FC1A7125-A45F-47AB-B772-53EE2830C9C6}" destId="{C2575775-F6EC-4870-94D5-3427B1552710}" srcOrd="1" destOrd="0" presId="urn:microsoft.com/office/officeart/2005/8/layout/hierarchy2"/>
    <dgm:cxn modelId="{11F15EFF-D622-4569-AB12-D8F8CBE5B6FD}" srcId="{2AC1B1A7-7324-4150-8AE7-00BBD7840B7F}" destId="{FF787412-8E1F-4D3E-8805-60D8BB2613BB}" srcOrd="1" destOrd="0" parTransId="{45C49716-D565-433E-BD44-2167F0734DC6}" sibTransId="{67FE4A7C-AA40-4F98-8D53-B22FDF471853}"/>
    <dgm:cxn modelId="{1D429FE8-CA50-4F6C-AB6E-703D6F90650E}" type="presParOf" srcId="{EA785954-CD05-4E19-9982-7504EC8D9BEA}" destId="{AC7F2CCD-E24D-4D39-81C5-FAEBEA0A10EB}" srcOrd="0" destOrd="0" presId="urn:microsoft.com/office/officeart/2005/8/layout/hierarchy2"/>
    <dgm:cxn modelId="{3DBDDCE5-BA93-4625-BC17-0D410616E08B}" type="presParOf" srcId="{AC7F2CCD-E24D-4D39-81C5-FAEBEA0A10EB}" destId="{D0D0205C-9C33-44D5-B0E6-CE15EEC1E829}" srcOrd="0" destOrd="0" presId="urn:microsoft.com/office/officeart/2005/8/layout/hierarchy2"/>
    <dgm:cxn modelId="{88ED7699-C6C1-4F71-876A-A1115A23DFA7}" type="presParOf" srcId="{AC7F2CCD-E24D-4D39-81C5-FAEBEA0A10EB}" destId="{0310956B-D5C8-45A6-81AB-45AE5B4A2D62}" srcOrd="1" destOrd="0" presId="urn:microsoft.com/office/officeart/2005/8/layout/hierarchy2"/>
    <dgm:cxn modelId="{EBD1F562-1A7A-4B3E-A4A1-A15F49D9C4AB}" type="presParOf" srcId="{0310956B-D5C8-45A6-81AB-45AE5B4A2D62}" destId="{DD4185B7-4F08-4F57-82C2-2FE4F43DC37F}" srcOrd="0" destOrd="0" presId="urn:microsoft.com/office/officeart/2005/8/layout/hierarchy2"/>
    <dgm:cxn modelId="{436E2CF3-DDFA-4379-98F0-6F9C011905E0}" type="presParOf" srcId="{DD4185B7-4F08-4F57-82C2-2FE4F43DC37F}" destId="{23544CA5-4343-402C-8610-4FFB06F01D33}" srcOrd="0" destOrd="0" presId="urn:microsoft.com/office/officeart/2005/8/layout/hierarchy2"/>
    <dgm:cxn modelId="{8EDB9E67-1C0F-4A74-BD6B-5639C1301AF6}" type="presParOf" srcId="{0310956B-D5C8-45A6-81AB-45AE5B4A2D62}" destId="{544639EB-E905-49EC-B940-0B9E913395FC}" srcOrd="1" destOrd="0" presId="urn:microsoft.com/office/officeart/2005/8/layout/hierarchy2"/>
    <dgm:cxn modelId="{463F6F49-D931-4469-AA42-01AFC012078A}" type="presParOf" srcId="{544639EB-E905-49EC-B940-0B9E913395FC}" destId="{30D0843C-82EC-406A-8195-A7712C40A072}" srcOrd="0" destOrd="0" presId="urn:microsoft.com/office/officeart/2005/8/layout/hierarchy2"/>
    <dgm:cxn modelId="{D147F911-DF87-474A-8046-159D075C77BF}" type="presParOf" srcId="{544639EB-E905-49EC-B940-0B9E913395FC}" destId="{93FB65CC-EA44-4A71-91AA-48E40E6EDE19}" srcOrd="1" destOrd="0" presId="urn:microsoft.com/office/officeart/2005/8/layout/hierarchy2"/>
    <dgm:cxn modelId="{842DBB54-DF5F-43F1-822B-59C9CFB53E3F}" type="presParOf" srcId="{93FB65CC-EA44-4A71-91AA-48E40E6EDE19}" destId="{20D61453-BF8D-4B32-95ED-718C7B40BB12}" srcOrd="0" destOrd="0" presId="urn:microsoft.com/office/officeart/2005/8/layout/hierarchy2"/>
    <dgm:cxn modelId="{38464261-F148-4958-A108-C9E213F7B09B}" type="presParOf" srcId="{20D61453-BF8D-4B32-95ED-718C7B40BB12}" destId="{F4745B70-FA0A-45FE-BB6F-18C8A8C4258E}" srcOrd="0" destOrd="0" presId="urn:microsoft.com/office/officeart/2005/8/layout/hierarchy2"/>
    <dgm:cxn modelId="{9C2EF3EA-853F-4D93-830B-0D3A83B6AF3F}" type="presParOf" srcId="{93FB65CC-EA44-4A71-91AA-48E40E6EDE19}" destId="{8A7495E1-0904-4DB7-9C78-95D253D5486E}" srcOrd="1" destOrd="0" presId="urn:microsoft.com/office/officeart/2005/8/layout/hierarchy2"/>
    <dgm:cxn modelId="{B275E540-28DC-4BC2-9548-A001D1C23AD9}" type="presParOf" srcId="{8A7495E1-0904-4DB7-9C78-95D253D5486E}" destId="{A5D5B96C-6F32-400C-84C2-10590776C0A4}" srcOrd="0" destOrd="0" presId="urn:microsoft.com/office/officeart/2005/8/layout/hierarchy2"/>
    <dgm:cxn modelId="{AE3EC6A9-17F8-4D42-ACB2-685BE1596B52}" type="presParOf" srcId="{8A7495E1-0904-4DB7-9C78-95D253D5486E}" destId="{E3AD60D3-1818-4DEA-B722-CC0EA8C6E823}" srcOrd="1" destOrd="0" presId="urn:microsoft.com/office/officeart/2005/8/layout/hierarchy2"/>
    <dgm:cxn modelId="{C1662A53-63D8-48DD-88B9-97CDF4758648}" type="presParOf" srcId="{93FB65CC-EA44-4A71-91AA-48E40E6EDE19}" destId="{8A04E843-620B-4A26-8031-C20887B926F1}" srcOrd="2" destOrd="0" presId="urn:microsoft.com/office/officeart/2005/8/layout/hierarchy2"/>
    <dgm:cxn modelId="{D59BC8A6-66AB-4BA6-9418-48E448054CB2}" type="presParOf" srcId="{8A04E843-620B-4A26-8031-C20887B926F1}" destId="{ACFEDD1B-E68F-47E5-9CD6-5C71A36E1AFC}" srcOrd="0" destOrd="0" presId="urn:microsoft.com/office/officeart/2005/8/layout/hierarchy2"/>
    <dgm:cxn modelId="{0AF08C3A-00D6-4E0A-9166-25EEADAFBF90}" type="presParOf" srcId="{93FB65CC-EA44-4A71-91AA-48E40E6EDE19}" destId="{874A1A6A-127F-45A2-AF75-33BB82485D60}" srcOrd="3" destOrd="0" presId="urn:microsoft.com/office/officeart/2005/8/layout/hierarchy2"/>
    <dgm:cxn modelId="{A4247AF1-A414-4ECD-B478-662E78DC5973}" type="presParOf" srcId="{874A1A6A-127F-45A2-AF75-33BB82485D60}" destId="{ED939CB1-6F9E-427B-AED3-D880EE0FA26E}" srcOrd="0" destOrd="0" presId="urn:microsoft.com/office/officeart/2005/8/layout/hierarchy2"/>
    <dgm:cxn modelId="{47F0524B-3C70-4D33-AA39-5FBB8A3839FC}" type="presParOf" srcId="{874A1A6A-127F-45A2-AF75-33BB82485D60}" destId="{5A757CDE-A179-4FAF-8331-3739D75C2BAA}" srcOrd="1" destOrd="0" presId="urn:microsoft.com/office/officeart/2005/8/layout/hierarchy2"/>
    <dgm:cxn modelId="{6F5AB2D9-73CF-4F30-B1DC-C7A5788E60C5}" type="presParOf" srcId="{93FB65CC-EA44-4A71-91AA-48E40E6EDE19}" destId="{BEF0F431-A3E1-48F2-8280-0FA20A7AF456}" srcOrd="4" destOrd="0" presId="urn:microsoft.com/office/officeart/2005/8/layout/hierarchy2"/>
    <dgm:cxn modelId="{2F65627A-9621-4A0F-892E-EC7200A57CD5}" type="presParOf" srcId="{BEF0F431-A3E1-48F2-8280-0FA20A7AF456}" destId="{D0AA6901-B5C4-4219-B097-EA65347C484C}" srcOrd="0" destOrd="0" presId="urn:microsoft.com/office/officeart/2005/8/layout/hierarchy2"/>
    <dgm:cxn modelId="{EDAD561D-A880-4CD0-B8F1-490390105E0D}" type="presParOf" srcId="{93FB65CC-EA44-4A71-91AA-48E40E6EDE19}" destId="{8C6DD803-BC1C-47FB-A53E-C5C511D926CC}" srcOrd="5" destOrd="0" presId="urn:microsoft.com/office/officeart/2005/8/layout/hierarchy2"/>
    <dgm:cxn modelId="{73913D61-9DF3-4CBE-A4A8-2F34298F66F8}" type="presParOf" srcId="{8C6DD803-BC1C-47FB-A53E-C5C511D926CC}" destId="{27C5AF01-F6E7-4FEA-AED4-096D3E9C30CE}" srcOrd="0" destOrd="0" presId="urn:microsoft.com/office/officeart/2005/8/layout/hierarchy2"/>
    <dgm:cxn modelId="{0EF2500C-AE83-4360-8F21-2FAE2818E2F9}" type="presParOf" srcId="{8C6DD803-BC1C-47FB-A53E-C5C511D926CC}" destId="{C52C2408-42C5-4BD0-B837-E82F2ACD8C5D}" srcOrd="1" destOrd="0" presId="urn:microsoft.com/office/officeart/2005/8/layout/hierarchy2"/>
    <dgm:cxn modelId="{44C2038B-08E6-4DE2-812E-E1147639A1B2}" type="presParOf" srcId="{0310956B-D5C8-45A6-81AB-45AE5B4A2D62}" destId="{63A0B839-CAA8-4822-ADB1-299933F27E39}" srcOrd="2" destOrd="0" presId="urn:microsoft.com/office/officeart/2005/8/layout/hierarchy2"/>
    <dgm:cxn modelId="{90B27E86-7C43-450E-A9ED-EE6D9E12F720}" type="presParOf" srcId="{63A0B839-CAA8-4822-ADB1-299933F27E39}" destId="{90F053DE-FEF1-4141-A48D-07BDD7775B7F}" srcOrd="0" destOrd="0" presId="urn:microsoft.com/office/officeart/2005/8/layout/hierarchy2"/>
    <dgm:cxn modelId="{119B93B0-FD94-44BF-A939-4EA343B27999}" type="presParOf" srcId="{0310956B-D5C8-45A6-81AB-45AE5B4A2D62}" destId="{0C0CBE2D-ACEE-464F-8ADC-9FF235DDB6B6}" srcOrd="3" destOrd="0" presId="urn:microsoft.com/office/officeart/2005/8/layout/hierarchy2"/>
    <dgm:cxn modelId="{B7696181-4511-47EE-AC4D-60F85B761057}" type="presParOf" srcId="{0C0CBE2D-ACEE-464F-8ADC-9FF235DDB6B6}" destId="{49270F81-7141-43BB-BA04-4BB73BC669F9}" srcOrd="0" destOrd="0" presId="urn:microsoft.com/office/officeart/2005/8/layout/hierarchy2"/>
    <dgm:cxn modelId="{A805DF31-0BD2-418B-99FE-A2092C6D08F6}" type="presParOf" srcId="{0C0CBE2D-ACEE-464F-8ADC-9FF235DDB6B6}" destId="{917127DB-DDBB-452C-890D-4133DFB9C1D2}" srcOrd="1" destOrd="0" presId="urn:microsoft.com/office/officeart/2005/8/layout/hierarchy2"/>
    <dgm:cxn modelId="{5871500B-34C8-4C89-B546-8D84F5B92F40}" type="presParOf" srcId="{917127DB-DDBB-452C-890D-4133DFB9C1D2}" destId="{870698EF-E3AE-4BB2-BB85-38A7BD078382}" srcOrd="0" destOrd="0" presId="urn:microsoft.com/office/officeart/2005/8/layout/hierarchy2"/>
    <dgm:cxn modelId="{A8F07E04-4441-4338-A2DF-434F0BB5AD2F}" type="presParOf" srcId="{870698EF-E3AE-4BB2-BB85-38A7BD078382}" destId="{8A040394-5F82-44DE-B0BD-D5E5739C78D4}" srcOrd="0" destOrd="0" presId="urn:microsoft.com/office/officeart/2005/8/layout/hierarchy2"/>
    <dgm:cxn modelId="{9ABC2E78-E084-4C0B-83DB-BD118F2703BB}" type="presParOf" srcId="{917127DB-DDBB-452C-890D-4133DFB9C1D2}" destId="{3273B789-3B5E-4D2D-B96A-E13C8ABEC122}" srcOrd="1" destOrd="0" presId="urn:microsoft.com/office/officeart/2005/8/layout/hierarchy2"/>
    <dgm:cxn modelId="{AEC79DF2-39DA-43D8-8DB1-3FB011DDCBA7}" type="presParOf" srcId="{3273B789-3B5E-4D2D-B96A-E13C8ABEC122}" destId="{DF3F2FEB-C29A-4FF5-A771-46FDC603095D}" srcOrd="0" destOrd="0" presId="urn:microsoft.com/office/officeart/2005/8/layout/hierarchy2"/>
    <dgm:cxn modelId="{38ABC4F1-48D0-4C01-A21D-FE744697A580}" type="presParOf" srcId="{3273B789-3B5E-4D2D-B96A-E13C8ABEC122}" destId="{D3EEB1F4-7708-4C2B-BF00-462CD01731C6}" srcOrd="1" destOrd="0" presId="urn:microsoft.com/office/officeart/2005/8/layout/hierarchy2"/>
    <dgm:cxn modelId="{89C3F668-91B5-4CA3-8EEA-BC699FBBA2BF}" type="presParOf" srcId="{D3EEB1F4-7708-4C2B-BF00-462CD01731C6}" destId="{0C290224-2FB7-4E39-A714-957139CCD0E0}" srcOrd="0" destOrd="0" presId="urn:microsoft.com/office/officeart/2005/8/layout/hierarchy2"/>
    <dgm:cxn modelId="{9F50003D-3C33-4EE2-BE19-63D55E435CAB}" type="presParOf" srcId="{0C290224-2FB7-4E39-A714-957139CCD0E0}" destId="{C2575775-F6EC-4870-94D5-3427B1552710}" srcOrd="0" destOrd="0" presId="urn:microsoft.com/office/officeart/2005/8/layout/hierarchy2"/>
    <dgm:cxn modelId="{8F410169-043E-448E-9C02-DD9BBCB5EDDA}" type="presParOf" srcId="{D3EEB1F4-7708-4C2B-BF00-462CD01731C6}" destId="{44F2F8EA-A701-409D-BF15-406597FF4B2E}" srcOrd="1" destOrd="0" presId="urn:microsoft.com/office/officeart/2005/8/layout/hierarchy2"/>
    <dgm:cxn modelId="{AFB24865-1145-496C-8D01-916593C72659}" type="presParOf" srcId="{44F2F8EA-A701-409D-BF15-406597FF4B2E}" destId="{AEFD85CB-CEEE-4474-997F-23A0BC8B59DE}" srcOrd="0" destOrd="0" presId="urn:microsoft.com/office/officeart/2005/8/layout/hierarchy2"/>
    <dgm:cxn modelId="{A84FBE92-8A0B-4D10-9927-50CB8875D99F}" type="presParOf" srcId="{44F2F8EA-A701-409D-BF15-406597FF4B2E}" destId="{7A16B340-A202-441C-A98D-EA327B7BE84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8732F-5C4C-4A5A-9CDB-388D474FB293}">
      <dsp:nvSpPr>
        <dsp:cNvPr id="0" name=""/>
        <dsp:cNvSpPr/>
      </dsp:nvSpPr>
      <dsp:spPr>
        <a:xfrm>
          <a:off x="0" y="127583"/>
          <a:ext cx="6524234" cy="2529861"/>
        </a:xfrm>
        <a:prstGeom prst="leftRightArrow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080000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F50C4-6BDC-4C56-B1FA-ACB364BCFAA7}">
      <dsp:nvSpPr>
        <dsp:cNvPr id="0" name=""/>
        <dsp:cNvSpPr/>
      </dsp:nvSpPr>
      <dsp:spPr>
        <a:xfrm rot="5400000">
          <a:off x="-450714" y="1230519"/>
          <a:ext cx="3143166" cy="2010679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3D3F6-2366-45D2-8A26-181C02371B30}">
      <dsp:nvSpPr>
        <dsp:cNvPr id="0" name=""/>
        <dsp:cNvSpPr/>
      </dsp:nvSpPr>
      <dsp:spPr>
        <a:xfrm>
          <a:off x="8032632" y="169397"/>
          <a:ext cx="2669170" cy="266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Identification</a:t>
          </a:r>
          <a:endParaRPr lang="el-GR" sz="3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8032632" y="169397"/>
        <a:ext cx="2669170" cy="2669170"/>
      </dsp:txXfrm>
    </dsp:sp>
    <dsp:sp modelId="{1558CDA0-003F-4DB4-8DF3-988EFDB7F2E2}">
      <dsp:nvSpPr>
        <dsp:cNvPr id="0" name=""/>
        <dsp:cNvSpPr/>
      </dsp:nvSpPr>
      <dsp:spPr>
        <a:xfrm>
          <a:off x="2963266" y="-505572"/>
          <a:ext cx="7542363" cy="7542363"/>
        </a:xfrm>
        <a:prstGeom prst="circularArrow">
          <a:avLst>
            <a:gd name="adj1" fmla="val 6900"/>
            <a:gd name="adj2" fmla="val 465203"/>
            <a:gd name="adj3" fmla="val 550044"/>
            <a:gd name="adj4" fmla="val 205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5EC21-2FBF-4AA6-86B7-89417D4423CC}">
      <dsp:nvSpPr>
        <dsp:cNvPr id="0" name=""/>
        <dsp:cNvSpPr/>
      </dsp:nvSpPr>
      <dsp:spPr>
        <a:xfrm>
          <a:off x="8254984" y="4114797"/>
          <a:ext cx="2669170" cy="266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Diagnosis</a:t>
          </a:r>
          <a:endParaRPr lang="el-GR" sz="3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8254984" y="4114797"/>
        <a:ext cx="2669170" cy="2669170"/>
      </dsp:txXfrm>
    </dsp:sp>
    <dsp:sp modelId="{903B34FE-E922-455D-87CB-19651BFD6C1C}">
      <dsp:nvSpPr>
        <dsp:cNvPr id="0" name=""/>
        <dsp:cNvSpPr/>
      </dsp:nvSpPr>
      <dsp:spPr>
        <a:xfrm>
          <a:off x="3759200" y="-309950"/>
          <a:ext cx="7542363" cy="7542363"/>
        </a:xfrm>
        <a:prstGeom prst="circularArrow">
          <a:avLst>
            <a:gd name="adj1" fmla="val 6900"/>
            <a:gd name="adj2" fmla="val 465203"/>
            <a:gd name="adj3" fmla="val 5950044"/>
            <a:gd name="adj4" fmla="val 43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D5D8E-8619-4A90-9B59-6BBD212E9663}">
      <dsp:nvSpPr>
        <dsp:cNvPr id="0" name=""/>
        <dsp:cNvSpPr/>
      </dsp:nvSpPr>
      <dsp:spPr>
        <a:xfrm>
          <a:off x="3496797" y="4705232"/>
          <a:ext cx="2669170" cy="266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Family- </a:t>
          </a:r>
          <a:r>
            <a:rPr lang="en-US" sz="3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Centred</a:t>
          </a:r>
          <a:r>
            <a:rPr lang="en-US" sz="3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Intervention</a:t>
          </a:r>
          <a:endParaRPr lang="el-GR" sz="3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3496797" y="4705232"/>
        <a:ext cx="2669170" cy="2669170"/>
      </dsp:txXfrm>
    </dsp:sp>
    <dsp:sp modelId="{469EE17F-252E-4432-9731-10911CD106A6}">
      <dsp:nvSpPr>
        <dsp:cNvPr id="0" name=""/>
        <dsp:cNvSpPr/>
      </dsp:nvSpPr>
      <dsp:spPr>
        <a:xfrm>
          <a:off x="3328118" y="718"/>
          <a:ext cx="7542363" cy="7542363"/>
        </a:xfrm>
        <a:prstGeom prst="circularArrow">
          <a:avLst>
            <a:gd name="adj1" fmla="val 6900"/>
            <a:gd name="adj2" fmla="val 465203"/>
            <a:gd name="adj3" fmla="val 11350044"/>
            <a:gd name="adj4" fmla="val 97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19B8A-13B6-43DE-93CB-E70B47E02D75}">
      <dsp:nvSpPr>
        <dsp:cNvPr id="0" name=""/>
        <dsp:cNvSpPr/>
      </dsp:nvSpPr>
      <dsp:spPr>
        <a:xfrm>
          <a:off x="3496797" y="169397"/>
          <a:ext cx="2669170" cy="266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 Environment</a:t>
          </a:r>
          <a:endParaRPr lang="el-GR" sz="3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3496797" y="169397"/>
        <a:ext cx="2669170" cy="2669170"/>
      </dsp:txXfrm>
    </dsp:sp>
    <dsp:sp modelId="{EF4D8FE1-120E-43AC-93B6-60EC95A8C220}">
      <dsp:nvSpPr>
        <dsp:cNvPr id="0" name=""/>
        <dsp:cNvSpPr/>
      </dsp:nvSpPr>
      <dsp:spPr>
        <a:xfrm>
          <a:off x="3328118" y="718"/>
          <a:ext cx="7542363" cy="7542363"/>
        </a:xfrm>
        <a:prstGeom prst="circularArrow">
          <a:avLst>
            <a:gd name="adj1" fmla="val 6900"/>
            <a:gd name="adj2" fmla="val 465203"/>
            <a:gd name="adj3" fmla="val 16750044"/>
            <a:gd name="adj4" fmla="val 15184754"/>
            <a:gd name="adj5" fmla="val 8050"/>
          </a:avLst>
        </a:prstGeom>
        <a:solidFill>
          <a:srgbClr val="A53010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D88EB-A49D-4D7D-AD3C-071783A293F7}">
      <dsp:nvSpPr>
        <dsp:cNvPr id="0" name=""/>
        <dsp:cNvSpPr/>
      </dsp:nvSpPr>
      <dsp:spPr>
        <a:xfrm>
          <a:off x="2598524" y="3082386"/>
          <a:ext cx="831873" cy="2196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5132" y="0"/>
              </a:lnTo>
              <a:lnTo>
                <a:pt x="275132" y="1572785"/>
              </a:lnTo>
              <a:lnTo>
                <a:pt x="550265" y="1572785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955750" y="4121774"/>
        <a:ext cx="0" cy="0"/>
      </dsp:txXfrm>
    </dsp:sp>
    <dsp:sp modelId="{A48FC035-CA78-4943-8472-29E4A444A29D}">
      <dsp:nvSpPr>
        <dsp:cNvPr id="0" name=""/>
        <dsp:cNvSpPr/>
      </dsp:nvSpPr>
      <dsp:spPr>
        <a:xfrm>
          <a:off x="2598524" y="3082386"/>
          <a:ext cx="831873" cy="732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5132" y="0"/>
              </a:lnTo>
              <a:lnTo>
                <a:pt x="275132" y="524261"/>
              </a:lnTo>
              <a:lnTo>
                <a:pt x="550265" y="524261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986758" y="3420716"/>
        <a:ext cx="0" cy="0"/>
      </dsp:txXfrm>
    </dsp:sp>
    <dsp:sp modelId="{F4E8F51D-A6C3-49E8-90CE-CE0824CF5EBB}">
      <dsp:nvSpPr>
        <dsp:cNvPr id="0" name=""/>
        <dsp:cNvSpPr/>
      </dsp:nvSpPr>
      <dsp:spPr>
        <a:xfrm>
          <a:off x="2598524" y="2350319"/>
          <a:ext cx="831873" cy="732066"/>
        </a:xfrm>
        <a:custGeom>
          <a:avLst/>
          <a:gdLst/>
          <a:ahLst/>
          <a:cxnLst/>
          <a:rect l="0" t="0" r="0" b="0"/>
          <a:pathLst>
            <a:path>
              <a:moveTo>
                <a:pt x="0" y="524261"/>
              </a:moveTo>
              <a:lnTo>
                <a:pt x="275132" y="524261"/>
              </a:lnTo>
              <a:lnTo>
                <a:pt x="275132" y="0"/>
              </a:lnTo>
              <a:lnTo>
                <a:pt x="550265" y="0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986758" y="2688650"/>
        <a:ext cx="0" cy="0"/>
      </dsp:txXfrm>
    </dsp:sp>
    <dsp:sp modelId="{587D35CB-9CEA-42A9-A429-1E213273A099}">
      <dsp:nvSpPr>
        <dsp:cNvPr id="0" name=""/>
        <dsp:cNvSpPr/>
      </dsp:nvSpPr>
      <dsp:spPr>
        <a:xfrm>
          <a:off x="2598524" y="886186"/>
          <a:ext cx="831873" cy="2196200"/>
        </a:xfrm>
        <a:custGeom>
          <a:avLst/>
          <a:gdLst/>
          <a:ahLst/>
          <a:cxnLst/>
          <a:rect l="0" t="0" r="0" b="0"/>
          <a:pathLst>
            <a:path>
              <a:moveTo>
                <a:pt x="0" y="1572785"/>
              </a:moveTo>
              <a:lnTo>
                <a:pt x="275132" y="1572785"/>
              </a:lnTo>
              <a:lnTo>
                <a:pt x="275132" y="0"/>
              </a:lnTo>
              <a:lnTo>
                <a:pt x="550265" y="0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955750" y="1925574"/>
        <a:ext cx="0" cy="0"/>
      </dsp:txXfrm>
    </dsp:sp>
    <dsp:sp modelId="{7DB0F281-BF84-4F85-83E4-4FDD8247B6B9}">
      <dsp:nvSpPr>
        <dsp:cNvPr id="0" name=""/>
        <dsp:cNvSpPr/>
      </dsp:nvSpPr>
      <dsp:spPr>
        <a:xfrm rot="16200000">
          <a:off x="-1069514" y="2496733"/>
          <a:ext cx="6164773" cy="1171306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Late referral</a:t>
          </a:r>
          <a:endParaRPr lang="el-GR" sz="6500" kern="1200" dirty="0">
            <a:solidFill>
              <a:sysClr val="windowText" lastClr="000000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-1069514" y="2496733"/>
        <a:ext cx="6164773" cy="1171306"/>
      </dsp:txXfrm>
    </dsp:sp>
    <dsp:sp modelId="{72A9F19E-F863-43ED-9584-7F9912B19BB2}">
      <dsp:nvSpPr>
        <dsp:cNvPr id="0" name=""/>
        <dsp:cNvSpPr/>
      </dsp:nvSpPr>
      <dsp:spPr>
        <a:xfrm>
          <a:off x="3430398" y="300532"/>
          <a:ext cx="3841886" cy="1171306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Lack of a unified institutionalized ECI framework</a:t>
          </a:r>
        </a:p>
      </dsp:txBody>
      <dsp:txXfrm>
        <a:off x="3430398" y="300532"/>
        <a:ext cx="3841886" cy="1171306"/>
      </dsp:txXfrm>
    </dsp:sp>
    <dsp:sp modelId="{8E699F09-50CD-455B-BE78-3EB50F686586}">
      <dsp:nvSpPr>
        <dsp:cNvPr id="0" name=""/>
        <dsp:cNvSpPr/>
      </dsp:nvSpPr>
      <dsp:spPr>
        <a:xfrm>
          <a:off x="3430398" y="1764666"/>
          <a:ext cx="3841886" cy="1171306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Absence of institutionalized services for families and children under 2;0 years with disabilities</a:t>
          </a:r>
        </a:p>
      </dsp:txBody>
      <dsp:txXfrm>
        <a:off x="3430398" y="1764666"/>
        <a:ext cx="3841886" cy="1171306"/>
      </dsp:txXfrm>
    </dsp:sp>
    <dsp:sp modelId="{32BC672F-53E1-4205-9B08-EDC51A5109C7}">
      <dsp:nvSpPr>
        <dsp:cNvPr id="0" name=""/>
        <dsp:cNvSpPr/>
      </dsp:nvSpPr>
      <dsp:spPr>
        <a:xfrm>
          <a:off x="3430398" y="3228799"/>
          <a:ext cx="3841886" cy="1171306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Absence of mapping of certified ECI service providers </a:t>
          </a:r>
        </a:p>
      </dsp:txBody>
      <dsp:txXfrm>
        <a:off x="3430398" y="3228799"/>
        <a:ext cx="3841886" cy="1171306"/>
      </dsp:txXfrm>
    </dsp:sp>
    <dsp:sp modelId="{63088773-338B-45B7-AF4C-60797FAF4268}">
      <dsp:nvSpPr>
        <dsp:cNvPr id="0" name=""/>
        <dsp:cNvSpPr/>
      </dsp:nvSpPr>
      <dsp:spPr>
        <a:xfrm>
          <a:off x="3430398" y="4692933"/>
          <a:ext cx="3841886" cy="1171306"/>
        </a:xfrm>
        <a:prstGeom prst="rect">
          <a:avLst/>
        </a:prstGeom>
        <a:solidFill>
          <a:srgbClr val="E3EACF">
            <a:lumMod val="9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Absence of formal referral procedure for children at risk</a:t>
          </a:r>
        </a:p>
      </dsp:txBody>
      <dsp:txXfrm>
        <a:off x="3430398" y="4692933"/>
        <a:ext cx="3841886" cy="11713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33E5F-3383-4D9B-9A09-6D004067E4C3}">
      <dsp:nvSpPr>
        <dsp:cNvPr id="0" name=""/>
        <dsp:cNvSpPr/>
      </dsp:nvSpPr>
      <dsp:spPr>
        <a:xfrm>
          <a:off x="144303" y="3854"/>
          <a:ext cx="4719935" cy="2831961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Availability</a:t>
          </a:r>
          <a:endParaRPr lang="el-GR" sz="4600" b="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44303" y="3854"/>
        <a:ext cx="4719935" cy="2831961"/>
      </dsp:txXfrm>
    </dsp:sp>
    <dsp:sp modelId="{0704240A-E13A-4BCD-9CD2-BEB4CDD0B854}">
      <dsp:nvSpPr>
        <dsp:cNvPr id="0" name=""/>
        <dsp:cNvSpPr/>
      </dsp:nvSpPr>
      <dsp:spPr>
        <a:xfrm>
          <a:off x="5336232" y="3854"/>
          <a:ext cx="4719935" cy="2831961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Proximity</a:t>
          </a:r>
          <a:endParaRPr lang="el-GR" sz="46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5336232" y="3854"/>
        <a:ext cx="4719935" cy="2831961"/>
      </dsp:txXfrm>
    </dsp:sp>
    <dsp:sp modelId="{04C8F0C5-5B20-423B-8996-7DBA6CB61ADD}">
      <dsp:nvSpPr>
        <dsp:cNvPr id="0" name=""/>
        <dsp:cNvSpPr/>
      </dsp:nvSpPr>
      <dsp:spPr>
        <a:xfrm>
          <a:off x="10528161" y="3854"/>
          <a:ext cx="4719935" cy="2831961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Cost free Services</a:t>
          </a:r>
          <a:endParaRPr lang="el-GR" sz="46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0528161" y="3854"/>
        <a:ext cx="4719935" cy="2831961"/>
      </dsp:txXfrm>
    </dsp:sp>
    <dsp:sp modelId="{710A39E3-D18B-407E-B3D4-C96D87687C58}">
      <dsp:nvSpPr>
        <dsp:cNvPr id="0" name=""/>
        <dsp:cNvSpPr/>
      </dsp:nvSpPr>
      <dsp:spPr>
        <a:xfrm>
          <a:off x="2740268" y="3307809"/>
          <a:ext cx="4719935" cy="2831961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Interdisciplinary Team</a:t>
          </a:r>
          <a:endParaRPr lang="el-GR" sz="46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2740268" y="3307809"/>
        <a:ext cx="4719935" cy="2831961"/>
      </dsp:txXfrm>
    </dsp:sp>
    <dsp:sp modelId="{CEA07040-6A10-4CDC-B176-2B702D024A8B}">
      <dsp:nvSpPr>
        <dsp:cNvPr id="0" name=""/>
        <dsp:cNvSpPr/>
      </dsp:nvSpPr>
      <dsp:spPr>
        <a:xfrm>
          <a:off x="7932196" y="3307809"/>
          <a:ext cx="4719935" cy="2831961"/>
        </a:xfrm>
        <a:prstGeom prst="rect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Variety of Services</a:t>
          </a:r>
          <a:endParaRPr lang="el-GR" sz="46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7932196" y="3307809"/>
        <a:ext cx="4719935" cy="28319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ADFC8-B2AD-4B3F-AC71-0667639CD96B}">
      <dsp:nvSpPr>
        <dsp:cNvPr id="0" name=""/>
        <dsp:cNvSpPr/>
      </dsp:nvSpPr>
      <dsp:spPr>
        <a:xfrm>
          <a:off x="5656808" y="83141"/>
          <a:ext cx="5008398" cy="3990787"/>
        </a:xfrm>
        <a:prstGeom prst="ellipse">
          <a:avLst/>
        </a:prstGeom>
        <a:solidFill>
          <a:srgbClr val="92AA4C">
            <a:alpha val="5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</a:t>
          </a:r>
          <a:endParaRPr lang="el-GR" sz="3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862467" y="1044526"/>
        <a:ext cx="2597079" cy="1269860"/>
      </dsp:txXfrm>
    </dsp:sp>
    <dsp:sp modelId="{91E0BD24-9BB6-47CB-8F89-B9DF8CB5B572}">
      <dsp:nvSpPr>
        <dsp:cNvPr id="0" name=""/>
        <dsp:cNvSpPr/>
      </dsp:nvSpPr>
      <dsp:spPr>
        <a:xfrm>
          <a:off x="7205685" y="2263787"/>
          <a:ext cx="4999698" cy="3990787"/>
        </a:xfrm>
        <a:prstGeom prst="ellipse">
          <a:avLst/>
        </a:prstGeom>
        <a:solidFill>
          <a:srgbClr val="9F8351">
            <a:alpha val="49804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Theotokos Foundation</a:t>
          </a:r>
          <a:endParaRPr lang="el-GR" sz="2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9174073" y="3616180"/>
        <a:ext cx="2121192" cy="1552052"/>
      </dsp:txXfrm>
    </dsp:sp>
    <dsp:sp modelId="{DCBF5DD1-06FB-4143-A2FE-71E7DE8A3060}">
      <dsp:nvSpPr>
        <dsp:cNvPr id="0" name=""/>
        <dsp:cNvSpPr/>
      </dsp:nvSpPr>
      <dsp:spPr>
        <a:xfrm>
          <a:off x="3734432" y="2180100"/>
          <a:ext cx="5004726" cy="3990787"/>
        </a:xfrm>
        <a:prstGeom prst="ellipse">
          <a:avLst/>
        </a:prstGeom>
        <a:solidFill>
          <a:srgbClr val="A53010">
            <a:alpha val="49804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Educational Staff</a:t>
          </a:r>
          <a:endParaRPr lang="el-GR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4645465" y="3532493"/>
        <a:ext cx="2123325" cy="15520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44498-CCD8-454A-A93E-B72EBBC91E59}">
      <dsp:nvSpPr>
        <dsp:cNvPr id="0" name=""/>
        <dsp:cNvSpPr/>
      </dsp:nvSpPr>
      <dsp:spPr>
        <a:xfrm>
          <a:off x="2021647" y="0"/>
          <a:ext cx="10252143" cy="7708900"/>
        </a:xfrm>
        <a:prstGeom prst="ellipse">
          <a:avLst/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COMMUNITY</a:t>
          </a:r>
          <a:endParaRPr lang="el-GR" sz="2000" b="1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5788464" y="498339"/>
        <a:ext cx="2718509" cy="545102"/>
      </dsp:txXfrm>
    </dsp:sp>
    <dsp:sp modelId="{A52CAC20-511D-42B2-B4E5-7E04DED7041A}">
      <dsp:nvSpPr>
        <dsp:cNvPr id="0" name=""/>
        <dsp:cNvSpPr/>
      </dsp:nvSpPr>
      <dsp:spPr>
        <a:xfrm>
          <a:off x="3871436" y="1156334"/>
          <a:ext cx="6552565" cy="6552565"/>
        </a:xfrm>
        <a:prstGeom prst="ellipse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SPECIALISTS</a:t>
          </a:r>
          <a:endParaRPr lang="el-GR" sz="2000" b="1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148650" y="1643461"/>
        <a:ext cx="1998137" cy="532836"/>
      </dsp:txXfrm>
    </dsp:sp>
    <dsp:sp modelId="{3BEA36BF-41AC-4364-A5D5-CC03E0154703}">
      <dsp:nvSpPr>
        <dsp:cNvPr id="0" name=""/>
        <dsp:cNvSpPr/>
      </dsp:nvSpPr>
      <dsp:spPr>
        <a:xfrm>
          <a:off x="4465630" y="2298693"/>
          <a:ext cx="5396230" cy="5396230"/>
        </a:xfrm>
        <a:prstGeom prst="ellipse">
          <a:avLst/>
        </a:prstGeom>
        <a:solidFill>
          <a:srgbClr val="A53010">
            <a:lumMod val="75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</a:t>
          </a:r>
          <a:endParaRPr lang="el-GR" sz="2400" b="1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176430" y="2780089"/>
        <a:ext cx="1974631" cy="526567"/>
      </dsp:txXfrm>
    </dsp:sp>
    <dsp:sp modelId="{A6A2DE66-5C13-46CE-8242-8B8AAD986CB1}">
      <dsp:nvSpPr>
        <dsp:cNvPr id="0" name=""/>
        <dsp:cNvSpPr/>
      </dsp:nvSpPr>
      <dsp:spPr>
        <a:xfrm>
          <a:off x="5027771" y="3469005"/>
          <a:ext cx="4239895" cy="4239895"/>
        </a:xfrm>
        <a:prstGeom prst="ellipse">
          <a:avLst/>
        </a:prstGeom>
        <a:solidFill>
          <a:srgbClr val="728653">
            <a:lumMod val="60000"/>
            <a:lumOff val="4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</a:t>
          </a:r>
          <a:endParaRPr lang="el-GR" sz="1800" b="1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338243" y="3962360"/>
        <a:ext cx="1618951" cy="539651"/>
      </dsp:txXfrm>
    </dsp:sp>
    <dsp:sp modelId="{F29BE17F-C4AE-480E-8929-8409C91E69FE}">
      <dsp:nvSpPr>
        <dsp:cNvPr id="0" name=""/>
        <dsp:cNvSpPr/>
      </dsp:nvSpPr>
      <dsp:spPr>
        <a:xfrm>
          <a:off x="5605939" y="4625340"/>
          <a:ext cx="3083560" cy="3083560"/>
        </a:xfrm>
        <a:prstGeom prst="ellipse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CHILD</a:t>
          </a:r>
          <a:endParaRPr lang="el-GR" sz="2000" b="1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376828" y="5622018"/>
        <a:ext cx="1541780" cy="10902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3D88C-C936-40B7-80A0-0609602F5FF6}">
      <dsp:nvSpPr>
        <dsp:cNvPr id="0" name=""/>
        <dsp:cNvSpPr/>
      </dsp:nvSpPr>
      <dsp:spPr>
        <a:xfrm>
          <a:off x="11087089" y="6506625"/>
          <a:ext cx="507998" cy="1557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401"/>
              </a:lnTo>
              <a:lnTo>
                <a:pt x="346109" y="1061401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5F86DD-7E18-4C04-9BB8-5390C1EB1315}">
      <dsp:nvSpPr>
        <dsp:cNvPr id="0" name=""/>
        <dsp:cNvSpPr/>
      </dsp:nvSpPr>
      <dsp:spPr>
        <a:xfrm>
          <a:off x="12396031" y="4102101"/>
          <a:ext cx="91440" cy="711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552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992C5F-FE63-4C25-A7D8-50C471B38B6D}">
      <dsp:nvSpPr>
        <dsp:cNvPr id="0" name=""/>
        <dsp:cNvSpPr/>
      </dsp:nvSpPr>
      <dsp:spPr>
        <a:xfrm>
          <a:off x="7976481" y="1697577"/>
          <a:ext cx="4465269" cy="711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276"/>
              </a:lnTo>
              <a:lnTo>
                <a:pt x="3042275" y="242276"/>
              </a:lnTo>
              <a:lnTo>
                <a:pt x="3042275" y="484552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5DA4B-70E5-4FD1-A109-24FB8B5F5753}">
      <dsp:nvSpPr>
        <dsp:cNvPr id="0" name=""/>
        <dsp:cNvSpPr/>
      </dsp:nvSpPr>
      <dsp:spPr>
        <a:xfrm>
          <a:off x="6142575" y="4102101"/>
          <a:ext cx="586331" cy="3966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9651"/>
              </a:lnTo>
              <a:lnTo>
                <a:pt x="346109" y="2699651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983B4-804F-4ADD-96E0-CA8B73276B81}">
      <dsp:nvSpPr>
        <dsp:cNvPr id="0" name=""/>
        <dsp:cNvSpPr/>
      </dsp:nvSpPr>
      <dsp:spPr>
        <a:xfrm>
          <a:off x="6142575" y="4102101"/>
          <a:ext cx="524694" cy="1705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5825"/>
              </a:lnTo>
              <a:lnTo>
                <a:pt x="320704" y="1085825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13917-69D7-439E-923A-1FDD7AF91A75}">
      <dsp:nvSpPr>
        <dsp:cNvPr id="0" name=""/>
        <dsp:cNvSpPr/>
      </dsp:nvSpPr>
      <dsp:spPr>
        <a:xfrm>
          <a:off x="7497236" y="1697577"/>
          <a:ext cx="479245" cy="711197"/>
        </a:xfrm>
        <a:custGeom>
          <a:avLst/>
          <a:gdLst/>
          <a:ahLst/>
          <a:cxnLst/>
          <a:rect l="0" t="0" r="0" b="0"/>
          <a:pathLst>
            <a:path>
              <a:moveTo>
                <a:pt x="326519" y="0"/>
              </a:moveTo>
              <a:lnTo>
                <a:pt x="326519" y="242276"/>
              </a:lnTo>
              <a:lnTo>
                <a:pt x="0" y="242276"/>
              </a:lnTo>
              <a:lnTo>
                <a:pt x="0" y="484552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39E77-209B-45FF-9121-0A5D87ECC7D2}">
      <dsp:nvSpPr>
        <dsp:cNvPr id="0" name=""/>
        <dsp:cNvSpPr/>
      </dsp:nvSpPr>
      <dsp:spPr>
        <a:xfrm>
          <a:off x="2044724" y="4102101"/>
          <a:ext cx="507998" cy="1557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401"/>
              </a:lnTo>
              <a:lnTo>
                <a:pt x="346109" y="1061401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BD1EA-9800-4F60-8D55-1A362FC037A2}">
      <dsp:nvSpPr>
        <dsp:cNvPr id="0" name=""/>
        <dsp:cNvSpPr/>
      </dsp:nvSpPr>
      <dsp:spPr>
        <a:xfrm>
          <a:off x="3399385" y="1697577"/>
          <a:ext cx="4577096" cy="711197"/>
        </a:xfrm>
        <a:custGeom>
          <a:avLst/>
          <a:gdLst/>
          <a:ahLst/>
          <a:cxnLst/>
          <a:rect l="0" t="0" r="0" b="0"/>
          <a:pathLst>
            <a:path>
              <a:moveTo>
                <a:pt x="3118466" y="0"/>
              </a:moveTo>
              <a:lnTo>
                <a:pt x="3118466" y="242276"/>
              </a:lnTo>
              <a:lnTo>
                <a:pt x="0" y="242276"/>
              </a:lnTo>
              <a:lnTo>
                <a:pt x="0" y="484552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14BC7-C0DB-4DAE-AD4D-3486377DB71B}">
      <dsp:nvSpPr>
        <dsp:cNvPr id="0" name=""/>
        <dsp:cNvSpPr/>
      </dsp:nvSpPr>
      <dsp:spPr>
        <a:xfrm>
          <a:off x="6283155" y="4250"/>
          <a:ext cx="3386653" cy="1693326"/>
        </a:xfrm>
        <a:prstGeom prst="rect">
          <a:avLst/>
        </a:prstGeom>
        <a:solidFill>
          <a:srgbClr val="728653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Identification</a:t>
          </a:r>
          <a:endParaRPr lang="el-GR" sz="32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6283155" y="4250"/>
        <a:ext cx="3386653" cy="1693326"/>
      </dsp:txXfrm>
    </dsp:sp>
    <dsp:sp modelId="{38B2DE55-EF17-46A5-AAE5-6BD55CE07C52}">
      <dsp:nvSpPr>
        <dsp:cNvPr id="0" name=""/>
        <dsp:cNvSpPr/>
      </dsp:nvSpPr>
      <dsp:spPr>
        <a:xfrm>
          <a:off x="1706058" y="2408774"/>
          <a:ext cx="3386653" cy="1693326"/>
        </a:xfrm>
        <a:prstGeom prst="rect">
          <a:avLst/>
        </a:prstGeom>
        <a:solidFill>
          <a:srgbClr val="E3EACF">
            <a:lumMod val="5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Group 1: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No </a:t>
          </a:r>
          <a:r>
            <a:rPr lang="en-US" sz="2500" kern="1200" dirty="0" err="1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difficulities</a:t>
          </a:r>
          <a:endParaRPr lang="el-GR" sz="25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706058" y="2408774"/>
        <a:ext cx="3386653" cy="1693326"/>
      </dsp:txXfrm>
    </dsp:sp>
    <dsp:sp modelId="{029F48F1-54E4-45BE-9AC2-FF6ABBEE1B00}">
      <dsp:nvSpPr>
        <dsp:cNvPr id="0" name=""/>
        <dsp:cNvSpPr/>
      </dsp:nvSpPr>
      <dsp:spPr>
        <a:xfrm>
          <a:off x="2552722" y="4813298"/>
          <a:ext cx="3386653" cy="1693326"/>
        </a:xfrm>
        <a:prstGeom prst="rect">
          <a:avLst/>
        </a:prstGeom>
        <a:solidFill>
          <a:srgbClr val="E3EACF">
            <a:lumMod val="5000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500" kern="120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552722" y="4813298"/>
        <a:ext cx="3386653" cy="1693326"/>
      </dsp:txXfrm>
    </dsp:sp>
    <dsp:sp modelId="{1DF91466-B6BA-4834-B64B-D153FA2019C9}">
      <dsp:nvSpPr>
        <dsp:cNvPr id="0" name=""/>
        <dsp:cNvSpPr/>
      </dsp:nvSpPr>
      <dsp:spPr>
        <a:xfrm>
          <a:off x="5803909" y="2408774"/>
          <a:ext cx="3386653" cy="1693326"/>
        </a:xfrm>
        <a:prstGeom prst="rect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Group 2: 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Mild difficulties</a:t>
          </a:r>
          <a:endParaRPr lang="el-GR" sz="25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5803909" y="2408774"/>
        <a:ext cx="3386653" cy="1693326"/>
      </dsp:txXfrm>
    </dsp:sp>
    <dsp:sp modelId="{2A47DF05-5B15-4B16-A85D-61A3075885E4}">
      <dsp:nvSpPr>
        <dsp:cNvPr id="0" name=""/>
        <dsp:cNvSpPr/>
      </dsp:nvSpPr>
      <dsp:spPr>
        <a:xfrm>
          <a:off x="6667269" y="4960889"/>
          <a:ext cx="3386653" cy="1693326"/>
        </a:xfrm>
        <a:prstGeom prst="rect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500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6667269" y="4960889"/>
        <a:ext cx="3386653" cy="1693326"/>
      </dsp:txXfrm>
    </dsp:sp>
    <dsp:sp modelId="{9C990CDA-56A9-4938-B518-260977058BF6}">
      <dsp:nvSpPr>
        <dsp:cNvPr id="0" name=""/>
        <dsp:cNvSpPr/>
      </dsp:nvSpPr>
      <dsp:spPr>
        <a:xfrm>
          <a:off x="6728906" y="7222073"/>
          <a:ext cx="3386653" cy="1693326"/>
        </a:xfrm>
        <a:prstGeom prst="rect">
          <a:avLst/>
        </a:prstGeom>
        <a:solidFill>
          <a:srgbClr val="9F8351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500" kern="120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6728906" y="7222073"/>
        <a:ext cx="3386653" cy="1693326"/>
      </dsp:txXfrm>
    </dsp:sp>
    <dsp:sp modelId="{FB000070-0592-4E8A-9D66-91D9C7581F65}">
      <dsp:nvSpPr>
        <dsp:cNvPr id="0" name=""/>
        <dsp:cNvSpPr/>
      </dsp:nvSpPr>
      <dsp:spPr>
        <a:xfrm>
          <a:off x="10748424" y="2408774"/>
          <a:ext cx="3386653" cy="1693326"/>
        </a:xfrm>
        <a:prstGeom prst="rect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Group 3: Developmental/Socio-Emotional Difficulties</a:t>
          </a:r>
          <a:endParaRPr lang="el-GR" sz="25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0748424" y="2408774"/>
        <a:ext cx="3386653" cy="1693326"/>
      </dsp:txXfrm>
    </dsp:sp>
    <dsp:sp modelId="{04A79014-8FD4-4770-849E-F156D15D4A1D}">
      <dsp:nvSpPr>
        <dsp:cNvPr id="0" name=""/>
        <dsp:cNvSpPr/>
      </dsp:nvSpPr>
      <dsp:spPr>
        <a:xfrm>
          <a:off x="10748424" y="4813298"/>
          <a:ext cx="3386653" cy="1693326"/>
        </a:xfrm>
        <a:prstGeom prst="rect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500" kern="120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0748424" y="4813298"/>
        <a:ext cx="3386653" cy="1693326"/>
      </dsp:txXfrm>
    </dsp:sp>
    <dsp:sp modelId="{F25B9D4A-90D1-44BB-923D-48B2476D74D8}">
      <dsp:nvSpPr>
        <dsp:cNvPr id="0" name=""/>
        <dsp:cNvSpPr/>
      </dsp:nvSpPr>
      <dsp:spPr>
        <a:xfrm>
          <a:off x="11595087" y="7217822"/>
          <a:ext cx="3386653" cy="1693326"/>
        </a:xfrm>
        <a:prstGeom prst="rect">
          <a:avLst/>
        </a:prstGeom>
        <a:solidFill>
          <a:srgbClr val="DE7E18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500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1595087" y="7217822"/>
        <a:ext cx="3386653" cy="16933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0205C-9C33-44D5-B0E6-CE15EEC1E829}">
      <dsp:nvSpPr>
        <dsp:cNvPr id="0" name=""/>
        <dsp:cNvSpPr/>
      </dsp:nvSpPr>
      <dsp:spPr>
        <a:xfrm>
          <a:off x="338570" y="3622857"/>
          <a:ext cx="3148823" cy="1574411"/>
        </a:xfrm>
        <a:prstGeom prst="roundRect">
          <a:avLst>
            <a:gd name="adj" fmla="val 10000"/>
          </a:avLst>
        </a:prstGeom>
        <a:solidFill>
          <a:srgbClr val="A53010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Intervention</a:t>
          </a:r>
          <a:endParaRPr lang="el-GR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384683" y="3668970"/>
        <a:ext cx="3056597" cy="1482185"/>
      </dsp:txXfrm>
    </dsp:sp>
    <dsp:sp modelId="{DD4185B7-4F08-4F57-82C2-2FE4F43DC37F}">
      <dsp:nvSpPr>
        <dsp:cNvPr id="0" name=""/>
        <dsp:cNvSpPr/>
      </dsp:nvSpPr>
      <dsp:spPr>
        <a:xfrm rot="18289469">
          <a:off x="3014367" y="3484562"/>
          <a:ext cx="220558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040405" y="3518553"/>
        <a:ext cx="0" cy="0"/>
      </dsp:txXfrm>
    </dsp:sp>
    <dsp:sp modelId="{30D0843C-82EC-406A-8195-A7712C40A072}">
      <dsp:nvSpPr>
        <dsp:cNvPr id="0" name=""/>
        <dsp:cNvSpPr/>
      </dsp:nvSpPr>
      <dsp:spPr>
        <a:xfrm>
          <a:off x="4746922" y="1812284"/>
          <a:ext cx="3148823" cy="1574411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 Environment</a:t>
          </a:r>
          <a:endParaRPr lang="el-GR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4793035" y="1858397"/>
        <a:ext cx="3056597" cy="1482185"/>
      </dsp:txXfrm>
    </dsp:sp>
    <dsp:sp modelId="{20D61453-BF8D-4B32-95ED-718C7B40BB12}">
      <dsp:nvSpPr>
        <dsp:cNvPr id="0" name=""/>
        <dsp:cNvSpPr/>
      </dsp:nvSpPr>
      <dsp:spPr>
        <a:xfrm rot="18289469">
          <a:off x="7422719" y="1673988"/>
          <a:ext cx="220558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448757" y="1707980"/>
        <a:ext cx="0" cy="0"/>
      </dsp:txXfrm>
    </dsp:sp>
    <dsp:sp modelId="{A5D5B96C-6F32-400C-84C2-10590776C0A4}">
      <dsp:nvSpPr>
        <dsp:cNvPr id="0" name=""/>
        <dsp:cNvSpPr/>
      </dsp:nvSpPr>
      <dsp:spPr>
        <a:xfrm>
          <a:off x="9155275" y="1711"/>
          <a:ext cx="3148823" cy="1574411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SLT sessions</a:t>
          </a:r>
          <a:endParaRPr lang="el-GR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9201388" y="47824"/>
        <a:ext cx="3056597" cy="1482185"/>
      </dsp:txXfrm>
    </dsp:sp>
    <dsp:sp modelId="{8A04E843-620B-4A26-8031-C20887B926F1}">
      <dsp:nvSpPr>
        <dsp:cNvPr id="0" name=""/>
        <dsp:cNvSpPr/>
      </dsp:nvSpPr>
      <dsp:spPr>
        <a:xfrm>
          <a:off x="7895745" y="2579275"/>
          <a:ext cx="125952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31648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494022" y="2568002"/>
        <a:ext cx="0" cy="0"/>
      </dsp:txXfrm>
    </dsp:sp>
    <dsp:sp modelId="{ED939CB1-6F9E-427B-AED3-D880EE0FA26E}">
      <dsp:nvSpPr>
        <dsp:cNvPr id="0" name=""/>
        <dsp:cNvSpPr/>
      </dsp:nvSpPr>
      <dsp:spPr>
        <a:xfrm>
          <a:off x="9155275" y="1812284"/>
          <a:ext cx="3148823" cy="1574411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OT sessions</a:t>
          </a:r>
          <a:endParaRPr lang="el-GR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9201388" y="1858397"/>
        <a:ext cx="3056597" cy="1482185"/>
      </dsp:txXfrm>
    </dsp:sp>
    <dsp:sp modelId="{BEF0F431-A3E1-48F2-8280-0FA20A7AF456}">
      <dsp:nvSpPr>
        <dsp:cNvPr id="0" name=""/>
        <dsp:cNvSpPr/>
      </dsp:nvSpPr>
      <dsp:spPr>
        <a:xfrm rot="3310531">
          <a:off x="7422719" y="3484562"/>
          <a:ext cx="220558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539286" y="3428024"/>
        <a:ext cx="0" cy="0"/>
      </dsp:txXfrm>
    </dsp:sp>
    <dsp:sp modelId="{27C5AF01-F6E7-4FEA-AED4-096D3E9C30CE}">
      <dsp:nvSpPr>
        <dsp:cNvPr id="0" name=""/>
        <dsp:cNvSpPr/>
      </dsp:nvSpPr>
      <dsp:spPr>
        <a:xfrm>
          <a:off x="9155275" y="3622857"/>
          <a:ext cx="3148823" cy="1574411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Family Consultation</a:t>
          </a:r>
          <a:endParaRPr lang="el-GR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9201388" y="3668970"/>
        <a:ext cx="3056597" cy="1482185"/>
      </dsp:txXfrm>
    </dsp:sp>
    <dsp:sp modelId="{63A0B839-CAA8-4822-ADB1-299933F27E39}">
      <dsp:nvSpPr>
        <dsp:cNvPr id="0" name=""/>
        <dsp:cNvSpPr/>
      </dsp:nvSpPr>
      <dsp:spPr>
        <a:xfrm rot="3310531">
          <a:off x="3014367" y="5295135"/>
          <a:ext cx="220558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56312" y="20214"/>
              </a:lnTo>
            </a:path>
          </a:pathLst>
        </a:custGeom>
        <a:noFill/>
        <a:ln w="15875" cap="rnd" cmpd="sng" algn="ctr">
          <a:solidFill>
            <a:srgbClr val="A5301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130934" y="5238597"/>
        <a:ext cx="0" cy="0"/>
      </dsp:txXfrm>
    </dsp:sp>
    <dsp:sp modelId="{49270F81-7141-43BB-BA04-4BB73BC669F9}">
      <dsp:nvSpPr>
        <dsp:cNvPr id="0" name=""/>
        <dsp:cNvSpPr/>
      </dsp:nvSpPr>
      <dsp:spPr>
        <a:xfrm>
          <a:off x="4746922" y="5433431"/>
          <a:ext cx="3148823" cy="1574411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Theotokos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Foundation</a:t>
          </a:r>
          <a:endParaRPr lang="el-GR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4793035" y="5479544"/>
        <a:ext cx="3056597" cy="1482185"/>
      </dsp:txXfrm>
    </dsp:sp>
    <dsp:sp modelId="{870698EF-E3AE-4BB2-BB85-38A7BD078382}">
      <dsp:nvSpPr>
        <dsp:cNvPr id="0" name=""/>
        <dsp:cNvSpPr/>
      </dsp:nvSpPr>
      <dsp:spPr>
        <a:xfrm>
          <a:off x="7895745" y="6200422"/>
          <a:ext cx="125952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31648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494022" y="6189148"/>
        <a:ext cx="0" cy="0"/>
      </dsp:txXfrm>
    </dsp:sp>
    <dsp:sp modelId="{DF3F2FEB-C29A-4FF5-A771-46FDC603095D}">
      <dsp:nvSpPr>
        <dsp:cNvPr id="0" name=""/>
        <dsp:cNvSpPr/>
      </dsp:nvSpPr>
      <dsp:spPr>
        <a:xfrm>
          <a:off x="9155275" y="5433431"/>
          <a:ext cx="3148823" cy="1574411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ECI Department</a:t>
          </a:r>
          <a:endParaRPr lang="el-GR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9201388" y="5479544"/>
        <a:ext cx="3056597" cy="1482185"/>
      </dsp:txXfrm>
    </dsp:sp>
    <dsp:sp modelId="{0C290224-2FB7-4E39-A714-957139CCD0E0}">
      <dsp:nvSpPr>
        <dsp:cNvPr id="0" name=""/>
        <dsp:cNvSpPr/>
      </dsp:nvSpPr>
      <dsp:spPr>
        <a:xfrm>
          <a:off x="12304098" y="6200422"/>
          <a:ext cx="125952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31648" y="20214"/>
              </a:lnTo>
            </a:path>
          </a:pathLst>
        </a:custGeom>
        <a:noFill/>
        <a:ln w="15875" cap="rnd" cmpd="sng" algn="ctr">
          <a:solidFill>
            <a:srgbClr val="A5301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2902374" y="6189148"/>
        <a:ext cx="0" cy="0"/>
      </dsp:txXfrm>
    </dsp:sp>
    <dsp:sp modelId="{AEFD85CB-CEEE-4474-997F-23A0BC8B59DE}">
      <dsp:nvSpPr>
        <dsp:cNvPr id="0" name=""/>
        <dsp:cNvSpPr/>
      </dsp:nvSpPr>
      <dsp:spPr>
        <a:xfrm>
          <a:off x="13563627" y="5433431"/>
          <a:ext cx="3148823" cy="1574411"/>
        </a:xfrm>
        <a:prstGeom prst="roundRect">
          <a:avLst>
            <a:gd name="adj" fmla="val 10000"/>
          </a:avLst>
        </a:prstGeom>
        <a:solidFill>
          <a:srgbClr val="92AA4C"/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School </a:t>
          </a:r>
          <a:r>
            <a:rPr lang="en-US" sz="3800" kern="1200" dirty="0" err="1">
              <a:solidFill>
                <a:sysClr val="window" lastClr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Invironment</a:t>
          </a:r>
          <a:endParaRPr lang="en-US" sz="3800" kern="1200" dirty="0">
            <a:solidFill>
              <a:sysClr val="window" lastClr="FFFFFF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>
        <a:off x="13609740" y="5479544"/>
        <a:ext cx="3056597" cy="1482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0.72877</cdr:x>
      <cdr:y>0.6748</cdr:y>
    </cdr:from>
    <cdr:to>
      <cdr:x>0.79212</cdr:x>
      <cdr:y>0.71461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180962" y="3444168"/>
          <a:ext cx="711200" cy="203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  <cdr:relSizeAnchor xmlns:cdr="http://schemas.openxmlformats.org/drawingml/2006/chartDrawing">
    <cdr:from>
      <cdr:x>0.72994</cdr:x>
      <cdr:y>0.64356</cdr:y>
    </cdr:from>
    <cdr:to>
      <cdr:x>0.80461</cdr:x>
      <cdr:y>0.9703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680527" y="4953000"/>
          <a:ext cx="1194870" cy="2514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>
              <a:solidFill>
                <a:schemeClr val="bg1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rPr>
            <a:t>205</a:t>
          </a:r>
        </a:p>
        <a:p xmlns:a="http://schemas.openxmlformats.org/drawingml/2006/main">
          <a:pPr algn="ctr"/>
          <a:endParaRPr lang="en-US" sz="2000" dirty="0">
            <a:solidFill>
              <a:schemeClr val="bg1"/>
            </a:solidFill>
            <a:latin typeface="Open Sans Extra Bold" panose="020B0604020202020204" charset="0"/>
            <a:ea typeface="Open Sans Extra Bold" panose="020B0604020202020204" charset="0"/>
            <a:cs typeface="Open Sans Extra Bold" panose="020B0604020202020204" charset="0"/>
          </a:endParaRPr>
        </a:p>
        <a:p xmlns:a="http://schemas.openxmlformats.org/drawingml/2006/main">
          <a:pPr algn="ctr"/>
          <a:endParaRPr lang="en-US" sz="2000" dirty="0">
            <a:solidFill>
              <a:schemeClr val="bg1"/>
            </a:solidFill>
            <a:latin typeface="Open Sans Extra Bold" panose="020B0604020202020204" charset="0"/>
            <a:ea typeface="Open Sans Extra Bold" panose="020B0604020202020204" charset="0"/>
            <a:cs typeface="Open Sans Extra Bold" panose="020B0604020202020204" charset="0"/>
          </a:endParaRPr>
        </a:p>
        <a:p xmlns:a="http://schemas.openxmlformats.org/drawingml/2006/main">
          <a:pPr algn="ctr"/>
          <a:endParaRPr lang="en-US" sz="2000" dirty="0">
            <a:solidFill>
              <a:schemeClr val="bg1"/>
            </a:solidFill>
            <a:latin typeface="Open Sans Extra Bold" panose="020B0604020202020204" charset="0"/>
            <a:ea typeface="Open Sans Extra Bold" panose="020B0604020202020204" charset="0"/>
            <a:cs typeface="Open Sans Extra Bold" panose="020B0604020202020204" charset="0"/>
          </a:endParaRPr>
        </a:p>
        <a:p xmlns:a="http://schemas.openxmlformats.org/drawingml/2006/main">
          <a:pPr algn="ctr"/>
          <a:r>
            <a:rPr lang="en-US" sz="2000" b="1" dirty="0">
              <a:solidFill>
                <a:schemeClr val="bg1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rPr>
            <a:t>COVID</a:t>
          </a:r>
          <a:endParaRPr lang="el-GR" sz="2000" b="1" dirty="0">
            <a:solidFill>
              <a:schemeClr val="bg1"/>
            </a:solidFill>
            <a:latin typeface="Open Sans Extra Bold" panose="020B0604020202020204" charset="0"/>
            <a:ea typeface="Open Sans Extra Bold" panose="020B0604020202020204" charset="0"/>
            <a:cs typeface="Open Sans Extra Bold" panose="020B0604020202020204" charset="0"/>
          </a:endParaRPr>
        </a:p>
      </cdr:txBody>
    </cdr:sp>
  </cdr:relSizeAnchor>
  <cdr:relSizeAnchor xmlns:cdr="http://schemas.openxmlformats.org/drawingml/2006/chartDrawing">
    <cdr:from>
      <cdr:x>0.87756</cdr:x>
      <cdr:y>0.38667</cdr:y>
    </cdr:from>
    <cdr:to>
      <cdr:x>0.92508</cdr:x>
      <cdr:y>0.43643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042727" y="2975913"/>
          <a:ext cx="760415" cy="382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>
              <a:solidFill>
                <a:schemeClr val="bg1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rPr>
            <a:t>445</a:t>
          </a:r>
          <a:endParaRPr lang="el-GR" sz="2000" b="1" dirty="0">
            <a:solidFill>
              <a:schemeClr val="bg1"/>
            </a:solidFill>
            <a:latin typeface="Open Sans Extra Bold" panose="020B0604020202020204" charset="0"/>
            <a:ea typeface="Open Sans Extra Bold" panose="020B0604020202020204" charset="0"/>
            <a:cs typeface="Open Sans Extra Bold" panose="020B0604020202020204" charset="0"/>
          </a:endParaRPr>
        </a:p>
      </cdr:txBody>
    </cdr:sp>
  </cdr:relSizeAnchor>
  <cdr:relSizeAnchor xmlns:cdr="http://schemas.openxmlformats.org/drawingml/2006/chartDrawing">
    <cdr:from>
      <cdr:x>0.58232</cdr:x>
      <cdr:y>0.77228</cdr:y>
    </cdr:from>
    <cdr:to>
      <cdr:x>0.68708</cdr:x>
      <cdr:y>0.87679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18327" y="5943600"/>
          <a:ext cx="1676400" cy="804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>
              <a:solidFill>
                <a:schemeClr val="bg1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rPr>
            <a:t>20 NURSERIES</a:t>
          </a:r>
          <a:endParaRPr lang="el-GR" sz="2000" dirty="0">
            <a:solidFill>
              <a:schemeClr val="bg1"/>
            </a:solidFill>
            <a:latin typeface="Open Sans Extra Bold" panose="020B0604020202020204" charset="0"/>
            <a:ea typeface="Open Sans Extra Bold" panose="020B0604020202020204" charset="0"/>
            <a:cs typeface="Open Sans Extra Bold" panose="020B060402020202020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8028D-ECDF-4039-AD11-711AEDEFC693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BBF22-26CE-4C0F-B86E-F5E290908F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0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Good afternoon, Mirembrama to everyone</a:t>
            </a:r>
          </a:p>
          <a:p>
            <a:r>
              <a:rPr lang="en-TR" dirty="0"/>
              <a:t>My kind greetings to everyone,</a:t>
            </a:r>
          </a:p>
          <a:p>
            <a:r>
              <a:rPr lang="en-TR" dirty="0"/>
              <a:t>I am Revan Mustafa from International Developmental Pediatrics Association, and would like to share with you our vision and experience on the identification of developmental difficulties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928941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11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53014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12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42819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There is no doubt this needs to happen within healthcare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13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99677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14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61974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15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0977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16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4086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9507-053C-0B41-95C9-A756F4CD03A5}" type="slidenum">
              <a:rPr kumimoji="0" lang="en-A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51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The sad truth is that early identification is not happening in health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7110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There is no doubt that child development needs to be addressed within healthcare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7613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Let me try explain why this might be the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7900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Let me try explain why this might be the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8214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look</a:t>
            </a:r>
            <a:r>
              <a:rPr lang="tr-TR" dirty="0"/>
              <a:t> at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developmental</a:t>
            </a:r>
            <a:r>
              <a:rPr lang="tr-TR" dirty="0"/>
              <a:t> </a:t>
            </a:r>
            <a:r>
              <a:rPr lang="tr-TR" dirty="0" err="1"/>
              <a:t>difficulties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contemporary</a:t>
            </a:r>
            <a:r>
              <a:rPr lang="tr-TR" dirty="0"/>
              <a:t> </a:t>
            </a:r>
            <a:r>
              <a:rPr lang="tr-TR" dirty="0" err="1"/>
              <a:t>theory</a:t>
            </a:r>
            <a:r>
              <a:rPr lang="tr-TR" dirty="0"/>
              <a:t> of </a:t>
            </a:r>
            <a:r>
              <a:rPr lang="tr-TR" dirty="0" err="1"/>
              <a:t>child</a:t>
            </a:r>
            <a:r>
              <a:rPr lang="tr-TR" dirty="0"/>
              <a:t> </a:t>
            </a:r>
            <a:r>
              <a:rPr lang="tr-TR" dirty="0" err="1"/>
              <a:t>development</a:t>
            </a:r>
            <a:r>
              <a:rPr lang="tr-TR" dirty="0"/>
              <a:t>, </a:t>
            </a:r>
            <a:r>
              <a:rPr lang="tr-TR" dirty="0" err="1"/>
              <a:t>we</a:t>
            </a:r>
            <a:r>
              <a:rPr lang="tr-TR" dirty="0"/>
              <a:t> can </a:t>
            </a:r>
            <a:r>
              <a:rPr lang="tr-TR" dirty="0" err="1"/>
              <a:t>certainly</a:t>
            </a:r>
            <a:r>
              <a:rPr lang="tr-TR" dirty="0"/>
              <a:t> say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there</a:t>
            </a:r>
            <a:r>
              <a:rPr lang="tr-TR" dirty="0"/>
              <a:t> </a:t>
            </a:r>
            <a:r>
              <a:rPr lang="tr-TR" dirty="0" err="1"/>
              <a:t>does</a:t>
            </a:r>
            <a:r>
              <a:rPr lang="tr-TR" dirty="0"/>
              <a:t> not </a:t>
            </a:r>
            <a:r>
              <a:rPr lang="tr-TR" dirty="0" err="1"/>
              <a:t>exist</a:t>
            </a:r>
            <a:r>
              <a:rPr lang="tr-TR" dirty="0"/>
              <a:t> a </a:t>
            </a:r>
            <a:r>
              <a:rPr lang="tr-TR" dirty="0" err="1"/>
              <a:t>clear</a:t>
            </a:r>
            <a:r>
              <a:rPr lang="tr-TR" dirty="0"/>
              <a:t> </a:t>
            </a:r>
            <a:r>
              <a:rPr lang="tr-TR" dirty="0" err="1"/>
              <a:t>cut</a:t>
            </a:r>
            <a:r>
              <a:rPr lang="tr-TR" dirty="0"/>
              <a:t> </a:t>
            </a:r>
            <a:r>
              <a:rPr lang="tr-TR" dirty="0" err="1"/>
              <a:t>boundary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optimal </a:t>
            </a:r>
            <a:r>
              <a:rPr lang="tr-TR" dirty="0" err="1"/>
              <a:t>development</a:t>
            </a:r>
            <a:r>
              <a:rPr lang="tr-TR" dirty="0"/>
              <a:t> </a:t>
            </a:r>
            <a:r>
              <a:rPr lang="tr-TR" dirty="0" err="1"/>
              <a:t>ends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developmental</a:t>
            </a:r>
            <a:r>
              <a:rPr lang="tr-TR" dirty="0"/>
              <a:t> </a:t>
            </a:r>
            <a:r>
              <a:rPr lang="tr-TR" dirty="0" err="1"/>
              <a:t>difficulties</a:t>
            </a:r>
            <a:r>
              <a:rPr lang="tr-TR" dirty="0"/>
              <a:t> start. </a:t>
            </a:r>
            <a:r>
              <a:rPr lang="tr-TR" dirty="0" err="1"/>
              <a:t>It</a:t>
            </a:r>
            <a:r>
              <a:rPr lang="tr-TR" dirty="0"/>
              <a:t> is </a:t>
            </a:r>
            <a:r>
              <a:rPr lang="tr-TR" dirty="0" err="1"/>
              <a:t>rather</a:t>
            </a:r>
            <a:r>
              <a:rPr lang="tr-TR" dirty="0"/>
              <a:t> a </a:t>
            </a:r>
            <a:r>
              <a:rPr lang="tr-TR" dirty="0" err="1"/>
              <a:t>continuum</a:t>
            </a:r>
            <a:r>
              <a:rPr lang="tr-TR" dirty="0"/>
              <a:t> </a:t>
            </a:r>
            <a:r>
              <a:rPr lang="tr-TR" dirty="0" err="1"/>
              <a:t>along</a:t>
            </a:r>
            <a:r>
              <a:rPr lang="tr-TR" dirty="0"/>
              <a:t> a </a:t>
            </a:r>
            <a:r>
              <a:rPr lang="tr-TR" dirty="0" err="1"/>
              <a:t>spectrum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/>
              <a:t>there</a:t>
            </a:r>
            <a:r>
              <a:rPr lang="tr-TR" dirty="0"/>
              <a:t> is optimal </a:t>
            </a:r>
            <a:r>
              <a:rPr lang="tr-TR" dirty="0" err="1"/>
              <a:t>development</a:t>
            </a:r>
            <a:r>
              <a:rPr lang="tr-TR" dirty="0"/>
              <a:t>, 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delay</a:t>
            </a:r>
            <a:r>
              <a:rPr lang="tr-TR" dirty="0"/>
              <a:t> but </a:t>
            </a:r>
            <a:r>
              <a:rPr lang="tr-TR" dirty="0" err="1"/>
              <a:t>risks</a:t>
            </a:r>
            <a:r>
              <a:rPr lang="tr-TR" dirty="0"/>
              <a:t>, </a:t>
            </a:r>
            <a:r>
              <a:rPr lang="tr-TR" dirty="0" err="1"/>
              <a:t>delay</a:t>
            </a:r>
            <a:r>
              <a:rPr lang="tr-TR" dirty="0"/>
              <a:t>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can not </a:t>
            </a:r>
            <a:r>
              <a:rPr lang="tr-TR" dirty="0" err="1"/>
              <a:t>readily</a:t>
            </a:r>
            <a:r>
              <a:rPr lang="tr-TR" dirty="0"/>
              <a:t> </a:t>
            </a:r>
            <a:r>
              <a:rPr lang="tr-TR" dirty="0" err="1"/>
              <a:t>observe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obviıous</a:t>
            </a:r>
            <a:r>
              <a:rPr lang="tr-TR" dirty="0"/>
              <a:t> </a:t>
            </a:r>
            <a:r>
              <a:rPr lang="tr-TR" dirty="0" err="1"/>
              <a:t>disability</a:t>
            </a:r>
            <a:r>
              <a:rPr lang="tr-TR" dirty="0"/>
              <a:t>.</a:t>
            </a:r>
          </a:p>
          <a:p>
            <a:r>
              <a:rPr lang="tr-TR" dirty="0" err="1"/>
              <a:t>Thus</a:t>
            </a:r>
            <a:r>
              <a:rPr lang="tr-TR" dirty="0"/>
              <a:t>, </a:t>
            </a:r>
            <a:r>
              <a:rPr lang="tr-TR" dirty="0" err="1"/>
              <a:t>children</a:t>
            </a:r>
            <a:r>
              <a:rPr lang="tr-TR" dirty="0"/>
              <a:t> </a:t>
            </a:r>
            <a:r>
              <a:rPr lang="tr-TR" dirty="0" err="1"/>
              <a:t>who</a:t>
            </a:r>
            <a:r>
              <a:rPr lang="tr-TR" dirty="0"/>
              <a:t> </a:t>
            </a:r>
            <a:r>
              <a:rPr lang="tr-TR" dirty="0" err="1"/>
              <a:t>obviously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developmental</a:t>
            </a:r>
            <a:r>
              <a:rPr lang="tr-TR" dirty="0"/>
              <a:t> </a:t>
            </a:r>
            <a:r>
              <a:rPr lang="tr-TR" dirty="0" err="1"/>
              <a:t>difficulties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only</a:t>
            </a:r>
            <a:r>
              <a:rPr lang="tr-TR" dirty="0"/>
              <a:t> a tip of an </a:t>
            </a:r>
            <a:r>
              <a:rPr lang="tr-TR" dirty="0" err="1"/>
              <a:t>iceberg</a:t>
            </a:r>
            <a:r>
              <a:rPr lang="tr-TR" dirty="0"/>
              <a:t>. </a:t>
            </a:r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79666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tr-TR" dirty="0" err="1"/>
              <a:t>Screening</a:t>
            </a:r>
            <a:r>
              <a:rPr lang="tr-TR" dirty="0"/>
              <a:t> is not </a:t>
            </a:r>
            <a:r>
              <a:rPr lang="tr-TR" dirty="0" err="1"/>
              <a:t>appropriate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child</a:t>
            </a:r>
            <a:r>
              <a:rPr lang="tr-TR" dirty="0"/>
              <a:t> </a:t>
            </a:r>
            <a:r>
              <a:rPr lang="tr-TR" dirty="0" err="1"/>
              <a:t>development</a:t>
            </a:r>
            <a:r>
              <a:rPr lang="tr-TR" dirty="0"/>
              <a:t>, it is </a:t>
            </a:r>
            <a:r>
              <a:rPr lang="tr-TR" dirty="0" err="1"/>
              <a:t>appropriate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Yes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No </a:t>
            </a:r>
            <a:r>
              <a:rPr lang="tr-TR" dirty="0" err="1"/>
              <a:t>conditions</a:t>
            </a:r>
            <a:r>
              <a:rPr lang="tr-TR" dirty="0"/>
              <a:t>.</a:t>
            </a:r>
          </a:p>
          <a:p>
            <a:pPr marL="228600" indent="-228600">
              <a:buAutoNum type="arabicPeriod"/>
            </a:pP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aim</a:t>
            </a:r>
            <a:r>
              <a:rPr lang="tr-TR" dirty="0"/>
              <a:t> of </a:t>
            </a:r>
            <a:r>
              <a:rPr lang="tr-TR" dirty="0" err="1"/>
              <a:t>finding</a:t>
            </a:r>
            <a:r>
              <a:rPr lang="tr-TR" dirty="0"/>
              <a:t> a </a:t>
            </a:r>
            <a:r>
              <a:rPr lang="tr-TR" dirty="0" err="1"/>
              <a:t>developmental</a:t>
            </a:r>
            <a:r>
              <a:rPr lang="tr-TR" dirty="0"/>
              <a:t> </a:t>
            </a:r>
            <a:r>
              <a:rPr lang="tr-TR" dirty="0" err="1"/>
              <a:t>difficulty</a:t>
            </a:r>
            <a:r>
              <a:rPr lang="tr-TR" dirty="0"/>
              <a:t> is not </a:t>
            </a:r>
            <a:r>
              <a:rPr lang="tr-TR" dirty="0" err="1"/>
              <a:t>just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find</a:t>
            </a:r>
            <a:r>
              <a:rPr lang="tr-TR" dirty="0"/>
              <a:t> it, but </a:t>
            </a:r>
            <a:r>
              <a:rPr lang="tr-TR" dirty="0" err="1"/>
              <a:t>maximize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development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promoting</a:t>
            </a:r>
            <a:r>
              <a:rPr lang="tr-TR" dirty="0"/>
              <a:t> </a:t>
            </a:r>
            <a:r>
              <a:rPr lang="tr-TR" dirty="0" err="1"/>
              <a:t>nurturing</a:t>
            </a:r>
            <a:r>
              <a:rPr lang="tr-TR" dirty="0"/>
              <a:t> </a:t>
            </a:r>
            <a:r>
              <a:rPr lang="tr-TR" dirty="0" err="1"/>
              <a:t>care</a:t>
            </a:r>
            <a:r>
              <a:rPr lang="tr-TR" dirty="0"/>
              <a:t>, </a:t>
            </a:r>
            <a:r>
              <a:rPr lang="tr-TR" dirty="0" err="1"/>
              <a:t>supporting</a:t>
            </a:r>
            <a:r>
              <a:rPr lang="tr-TR" dirty="0"/>
              <a:t> </a:t>
            </a:r>
            <a:r>
              <a:rPr lang="tr-TR" dirty="0" err="1"/>
              <a:t>development</a:t>
            </a:r>
            <a:r>
              <a:rPr lang="tr-TR" dirty="0"/>
              <a:t>, </a:t>
            </a:r>
            <a:r>
              <a:rPr lang="tr-TR" dirty="0" err="1"/>
              <a:t>addressing</a:t>
            </a:r>
            <a:r>
              <a:rPr lang="tr-TR" dirty="0"/>
              <a:t> </a:t>
            </a:r>
            <a:r>
              <a:rPr lang="tr-TR" dirty="0" err="1"/>
              <a:t>risks</a:t>
            </a:r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681416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209;p13:notes">
            <a:extLst>
              <a:ext uri="{FF2B5EF4-FFF2-40B4-BE49-F238E27FC236}">
                <a16:creationId xmlns:a16="http://schemas.microsoft.com/office/drawing/2014/main" id="{FDAD0E1E-8CE8-F743-A444-0BF66FF35CE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210;p13:notes">
            <a:extLst>
              <a:ext uri="{FF2B5EF4-FFF2-40B4-BE49-F238E27FC236}">
                <a16:creationId xmlns:a16="http://schemas.microsoft.com/office/drawing/2014/main" id="{BDFDF3BF-035B-844D-92D0-927661840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050" tIns="47025" rIns="94050" bIns="470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tr-TR" altLang="en-US"/>
              <a:t>You will use theory name later. Mention briefly here. </a:t>
            </a:r>
            <a:r>
              <a:rPr lang="en-GB" altLang="en-US"/>
              <a:t>Emphasis on bio psycho social</a:t>
            </a:r>
            <a:endParaRPr lang="en-US" altLang="en-US"/>
          </a:p>
        </p:txBody>
      </p:sp>
      <p:sp>
        <p:nvSpPr>
          <p:cNvPr id="13316" name="Google Shape;211;p13:notes">
            <a:extLst>
              <a:ext uri="{FF2B5EF4-FFF2-40B4-BE49-F238E27FC236}">
                <a16:creationId xmlns:a16="http://schemas.microsoft.com/office/drawing/2014/main" id="{EA408B02-61BB-734D-8322-B27630EBD8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50" tIns="47025" rIns="94050" bIns="470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96994E8-A24B-1049-870B-901B6B4EB7C9}" type="slidenum">
              <a:rPr lang="tr-TR" altLang="en-US">
                <a:solidFill>
                  <a:srgbClr val="000000"/>
                </a:solidFill>
                <a:sym typeface="Calibri" panose="020F0502020204030204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Put simple, healthcare providers do not know about child development, and do not know what to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D8012-57A2-B441-A1EE-B8CE8A3CF268}" type="slidenum">
              <a:rPr lang="en-TR" smtClean="0"/>
              <a:t>10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7427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506" y="2903210"/>
            <a:ext cx="10049494" cy="1470025"/>
          </a:xfrm>
        </p:spPr>
        <p:txBody>
          <a:bodyPr/>
          <a:lstStyle>
            <a:lvl1pPr>
              <a:defRPr lang="en-US" sz="8216" kern="1200" dirty="0">
                <a:solidFill>
                  <a:srgbClr val="015C60"/>
                </a:solidFill>
                <a:latin typeface="Open Sans Bold Bold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516" y="5143500"/>
            <a:ext cx="8969683" cy="1752600"/>
          </a:xfrm>
        </p:spPr>
        <p:txBody>
          <a:bodyPr/>
          <a:lstStyle>
            <a:lvl1pPr marL="0" indent="0" algn="l">
              <a:buNone/>
              <a:defRPr lang="en-US" sz="5299" kern="1200">
                <a:solidFill>
                  <a:srgbClr val="015C60"/>
                </a:solidFill>
                <a:latin typeface="Open Sans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701E003-7DD0-B2A0-2780-0FEE604F31D7}"/>
              </a:ext>
            </a:extLst>
          </p:cNvPr>
          <p:cNvSpPr txBox="1"/>
          <p:nvPr userDrawn="1"/>
        </p:nvSpPr>
        <p:spPr>
          <a:xfrm>
            <a:off x="12332161" y="9203769"/>
            <a:ext cx="3821058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BED6C27B-CB62-AC41-E6CA-814C1C3BA91C}"/>
              </a:ext>
            </a:extLst>
          </p:cNvPr>
          <p:cNvGrpSpPr/>
          <p:nvPr userDrawn="1"/>
        </p:nvGrpSpPr>
        <p:grpSpPr>
          <a:xfrm>
            <a:off x="364169" y="9057991"/>
            <a:ext cx="8779831" cy="1039774"/>
            <a:chOff x="0" y="0"/>
            <a:chExt cx="11706442" cy="1386365"/>
          </a:xfrm>
        </p:grpSpPr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73733D04-68DD-4678-AB12-6BD374611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242200"/>
              <a:ext cx="1466611" cy="901965"/>
            </a:xfrm>
            <a:prstGeom prst="rect">
              <a:avLst/>
            </a:prstGeom>
          </p:spPr>
        </p:pic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6A50ED6E-01DE-AC58-61CC-C5E6C99AE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167" t="26606" r="30815" b="38289"/>
            <a:stretch>
              <a:fillRect/>
            </a:stretch>
          </p:blipFill>
          <p:spPr>
            <a:xfrm>
              <a:off x="3318151" y="5559"/>
              <a:ext cx="1224348" cy="1380805"/>
            </a:xfrm>
            <a:prstGeom prst="rect">
              <a:avLst/>
            </a:prstGeom>
          </p:spPr>
        </p:pic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46CC6FE3-B28F-7EF3-F06D-B3AE23D03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66611" y="0"/>
              <a:ext cx="1851541" cy="1314594"/>
            </a:xfrm>
            <a:prstGeom prst="rect">
              <a:avLst/>
            </a:prstGeom>
          </p:spPr>
        </p:pic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CDA3575E-D66E-77D6-C95F-0259480FC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770610" y="215836"/>
              <a:ext cx="1045431" cy="1011707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AFC682D4-8D47-A22A-8D89-D9B6FFCA5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160542" y="471783"/>
              <a:ext cx="1326274" cy="697745"/>
            </a:xfrm>
            <a:prstGeom prst="rect">
              <a:avLst/>
            </a:prstGeom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EB489351-BA40-73D1-0284-A07611C06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831316" y="413767"/>
              <a:ext cx="3875126" cy="813776"/>
            </a:xfrm>
            <a:prstGeom prst="rect">
              <a:avLst/>
            </a:prstGeom>
          </p:spPr>
        </p:pic>
      </p:grpSp>
      <p:pic>
        <p:nvPicPr>
          <p:cNvPr id="15" name="Picture 17">
            <a:extLst>
              <a:ext uri="{FF2B5EF4-FFF2-40B4-BE49-F238E27FC236}">
                <a16:creationId xmlns:a16="http://schemas.microsoft.com/office/drawing/2014/main" id="{C191CA8F-BC39-A45E-0F88-6214D7DBF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2705" t="37209" r="7260" b="37505"/>
          <a:stretch/>
        </p:blipFill>
        <p:spPr>
          <a:xfrm>
            <a:off x="414247" y="476816"/>
            <a:ext cx="6088433" cy="1923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76B19D-0149-48E5-F515-E531E54BE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3677" r="29763"/>
          <a:stretch/>
        </p:blipFill>
        <p:spPr>
          <a:xfrm>
            <a:off x="10984508" y="0"/>
            <a:ext cx="7303492" cy="793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81" y="618267"/>
            <a:ext cx="15233320" cy="130663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8536"/>
            <a:ext cx="16459200" cy="6761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54FCC-6F60-F558-FD7F-505E23DC2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849637"/>
            <a:ext cx="1295400" cy="132778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AFE07AA9-725B-0666-A133-6276B499B83C}"/>
              </a:ext>
            </a:extLst>
          </p:cNvPr>
          <p:cNvSpPr txBox="1"/>
          <p:nvPr userDrawn="1"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02D0AC-AAEE-81D9-15C5-15DBA4484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0707" r="28917"/>
          <a:stretch/>
        </p:blipFill>
        <p:spPr>
          <a:xfrm>
            <a:off x="16015029" y="0"/>
            <a:ext cx="2272972" cy="23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18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64969-11FC-684A-0F1D-28E58E830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2590" r="70588"/>
          <a:stretch/>
        </p:blipFill>
        <p:spPr>
          <a:xfrm>
            <a:off x="15240000" y="0"/>
            <a:ext cx="3048000" cy="387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54FCC-6F60-F558-FD7F-505E23DC24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764000" y="8959215"/>
            <a:ext cx="1295400" cy="132778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AFE07AA9-725B-0666-A133-6276B499B83C}"/>
              </a:ext>
            </a:extLst>
          </p:cNvPr>
          <p:cNvSpPr txBox="1"/>
          <p:nvPr userDrawn="1"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4268B-3469-37FC-971E-62F132F07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403" b="78049"/>
          <a:stretch/>
        </p:blipFill>
        <p:spPr>
          <a:xfrm>
            <a:off x="0" y="9043644"/>
            <a:ext cx="2639318" cy="124335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E8B9B0F-D426-AF83-47A7-5C3CD480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81" y="618267"/>
            <a:ext cx="15233320" cy="1306639"/>
          </a:xfrm>
        </p:spPr>
        <p:txBody>
          <a:bodyPr anchor="t"/>
          <a:lstStyle>
            <a:lvl1pPr>
              <a:defRPr lang="en-US" sz="9817" kern="12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33C061-69E9-D9D3-FABF-4C90C474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8536"/>
            <a:ext cx="16459200" cy="6761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2962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92504-8024-C1EF-103B-E47EE83C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lang="en-US" sz="9817" kern="1200" dirty="0" smtClean="0">
                <a:solidFill>
                  <a:srgbClr val="015C60"/>
                </a:solidFill>
                <a:latin typeface="Open Sans Extra Bold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AL" dirty="0"/>
          </a:p>
        </p:txBody>
      </p:sp>
    </p:spTree>
    <p:extLst>
      <p:ext uri="{BB962C8B-B14F-4D97-AF65-F5344CB8AC3E}">
        <p14:creationId xmlns:p14="http://schemas.microsoft.com/office/powerpoint/2010/main" val="3077506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78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80" y="618267"/>
            <a:ext cx="16681120" cy="1306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268536"/>
            <a:ext cx="16459200" cy="698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911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9817" kern="1200" dirty="0">
          <a:solidFill>
            <a:srgbClr val="015C60"/>
          </a:solidFill>
          <a:latin typeface="Open Sans Extra Bold"/>
          <a:ea typeface="+mn-ea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3679" kern="1200">
          <a:solidFill>
            <a:srgbClr val="000000"/>
          </a:solidFill>
          <a:latin typeface="Lato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3600" kern="1200" dirty="0">
          <a:solidFill>
            <a:srgbClr val="000000"/>
          </a:solidFill>
          <a:latin typeface="Lato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3200" kern="1200" dirty="0">
          <a:solidFill>
            <a:srgbClr val="000000"/>
          </a:solidFill>
          <a:latin typeface="Lato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8.sv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7.png"/><Relationship Id="rId9" Type="http://schemas.openxmlformats.org/officeDocument/2006/relationships/diagramData" Target="../diagrams/data2.xml"/><Relationship Id="rId14" Type="http://schemas.openxmlformats.org/officeDocument/2006/relationships/hyperlink" Target="http://aspe.hhs.gov/hsp/08/devneeds/index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12" Type="http://schemas.microsoft.com/office/2007/relationships/diagramDrawing" Target="../diagrams/drawing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svg"/><Relationship Id="rId11" Type="http://schemas.openxmlformats.org/officeDocument/2006/relationships/diagramColors" Target="../diagrams/colors4.xml"/><Relationship Id="rId5" Type="http://schemas.openxmlformats.org/officeDocument/2006/relationships/image" Target="../media/image19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48.svg"/><Relationship Id="rId9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svg"/><Relationship Id="rId5" Type="http://schemas.openxmlformats.org/officeDocument/2006/relationships/image" Target="../media/image19.png"/><Relationship Id="rId4" Type="http://schemas.openxmlformats.org/officeDocument/2006/relationships/image" Target="../media/image4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svg"/><Relationship Id="rId5" Type="http://schemas.openxmlformats.org/officeDocument/2006/relationships/image" Target="../media/image19.png"/><Relationship Id="rId4" Type="http://schemas.openxmlformats.org/officeDocument/2006/relationships/image" Target="../media/image4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svg"/><Relationship Id="rId5" Type="http://schemas.openxmlformats.org/officeDocument/2006/relationships/image" Target="../media/image19.png"/><Relationship Id="rId4" Type="http://schemas.openxmlformats.org/officeDocument/2006/relationships/image" Target="../media/image48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svg"/><Relationship Id="rId5" Type="http://schemas.openxmlformats.org/officeDocument/2006/relationships/image" Target="../media/image19.png"/><Relationship Id="rId4" Type="http://schemas.openxmlformats.org/officeDocument/2006/relationships/image" Target="../media/image48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ikaravaggeli@theotokos.gr" TargetMode="External"/><Relationship Id="rId2" Type="http://schemas.openxmlformats.org/officeDocument/2006/relationships/hyperlink" Target="mailto:mgiannakopoulou@theotokos.gr" TargetMode="Externa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jpe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6393" y="-3656464"/>
            <a:ext cx="12737985" cy="12750686"/>
            <a:chOff x="1954665" y="1584102"/>
            <a:chExt cx="13445451" cy="1386488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 rot="-953645">
              <a:off x="1954665" y="1584102"/>
              <a:ext cx="13445451" cy="13443918"/>
              <a:chOff x="0" y="0"/>
              <a:chExt cx="6350013" cy="6349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0B238">
                  <a:alpha val="46667"/>
                </a:srgbClr>
              </a:solidFill>
              <a:ln w="12700">
                <a:noFill/>
              </a:ln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6337366">
              <a:off x="1596332" y="3142663"/>
              <a:ext cx="12987785" cy="11624853"/>
              <a:chOff x="-4553" y="858936"/>
              <a:chExt cx="13009880" cy="1164463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553" y="858936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2602063" y="3494480"/>
              <a:ext cx="10420241" cy="10673929"/>
              <a:chOff x="0" y="0"/>
              <a:chExt cx="2086610" cy="21374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2540" y="-2540"/>
                <a:ext cx="2087880" cy="2139950"/>
              </a:xfrm>
              <a:custGeom>
                <a:avLst/>
                <a:gdLst/>
                <a:ahLst/>
                <a:cxnLst/>
                <a:rect l="l" t="t" r="r" b="b"/>
                <a:pathLst>
                  <a:path w="2087880" h="2139950">
                    <a:moveTo>
                      <a:pt x="1979930" y="486410"/>
                    </a:moveTo>
                    <a:cubicBezTo>
                      <a:pt x="1964690" y="454660"/>
                      <a:pt x="1948180" y="422910"/>
                      <a:pt x="1929130" y="393700"/>
                    </a:cubicBezTo>
                    <a:cubicBezTo>
                      <a:pt x="1908810" y="363220"/>
                      <a:pt x="1888490" y="330200"/>
                      <a:pt x="1861820" y="304800"/>
                    </a:cubicBezTo>
                    <a:cubicBezTo>
                      <a:pt x="1836420" y="280670"/>
                      <a:pt x="1808480" y="257810"/>
                      <a:pt x="1780540" y="236220"/>
                    </a:cubicBezTo>
                    <a:cubicBezTo>
                      <a:pt x="1725930" y="193040"/>
                      <a:pt x="1666240" y="154940"/>
                      <a:pt x="1606550" y="119380"/>
                    </a:cubicBezTo>
                    <a:cubicBezTo>
                      <a:pt x="1537970" y="77470"/>
                      <a:pt x="1461770" y="55880"/>
                      <a:pt x="1384300" y="34290"/>
                    </a:cubicBezTo>
                    <a:cubicBezTo>
                      <a:pt x="1337310" y="21590"/>
                      <a:pt x="1289050" y="11430"/>
                      <a:pt x="1239520" y="5080"/>
                    </a:cubicBezTo>
                    <a:cubicBezTo>
                      <a:pt x="1203960" y="0"/>
                      <a:pt x="1165860" y="2540"/>
                      <a:pt x="1129030" y="6350"/>
                    </a:cubicBezTo>
                    <a:cubicBezTo>
                      <a:pt x="1079500" y="10160"/>
                      <a:pt x="1029970" y="13970"/>
                      <a:pt x="980440" y="22860"/>
                    </a:cubicBezTo>
                    <a:cubicBezTo>
                      <a:pt x="943610" y="24130"/>
                      <a:pt x="908050" y="25400"/>
                      <a:pt x="869950" y="29210"/>
                    </a:cubicBezTo>
                    <a:cubicBezTo>
                      <a:pt x="850900" y="30480"/>
                      <a:pt x="831850" y="33020"/>
                      <a:pt x="812800" y="35560"/>
                    </a:cubicBezTo>
                    <a:cubicBezTo>
                      <a:pt x="800100" y="38100"/>
                      <a:pt x="788670" y="40640"/>
                      <a:pt x="777240" y="43180"/>
                    </a:cubicBezTo>
                    <a:cubicBezTo>
                      <a:pt x="730250" y="54610"/>
                      <a:pt x="685800" y="74930"/>
                      <a:pt x="645160" y="96520"/>
                    </a:cubicBezTo>
                    <a:cubicBezTo>
                      <a:pt x="562610" y="139700"/>
                      <a:pt x="483870" y="190500"/>
                      <a:pt x="411480" y="247650"/>
                    </a:cubicBezTo>
                    <a:cubicBezTo>
                      <a:pt x="381000" y="271780"/>
                      <a:pt x="351790" y="297180"/>
                      <a:pt x="322580" y="323850"/>
                    </a:cubicBezTo>
                    <a:cubicBezTo>
                      <a:pt x="270510" y="372110"/>
                      <a:pt x="227330" y="429260"/>
                      <a:pt x="187960" y="487680"/>
                    </a:cubicBezTo>
                    <a:cubicBezTo>
                      <a:pt x="158750" y="529590"/>
                      <a:pt x="134620" y="577850"/>
                      <a:pt x="114300" y="623570"/>
                    </a:cubicBezTo>
                    <a:cubicBezTo>
                      <a:pt x="99060" y="657860"/>
                      <a:pt x="82550" y="692150"/>
                      <a:pt x="72390" y="728980"/>
                    </a:cubicBezTo>
                    <a:cubicBezTo>
                      <a:pt x="44450" y="819150"/>
                      <a:pt x="22860" y="910590"/>
                      <a:pt x="8890" y="1003300"/>
                    </a:cubicBezTo>
                    <a:cubicBezTo>
                      <a:pt x="3810" y="1040130"/>
                      <a:pt x="1270" y="1076960"/>
                      <a:pt x="0" y="1115060"/>
                    </a:cubicBezTo>
                    <a:lnTo>
                      <a:pt x="0" y="1165860"/>
                    </a:lnTo>
                    <a:cubicBezTo>
                      <a:pt x="1270" y="1197610"/>
                      <a:pt x="2540" y="1236980"/>
                      <a:pt x="8890" y="1268730"/>
                    </a:cubicBezTo>
                    <a:cubicBezTo>
                      <a:pt x="15240" y="1305560"/>
                      <a:pt x="21590" y="1343660"/>
                      <a:pt x="31750" y="1379220"/>
                    </a:cubicBezTo>
                    <a:cubicBezTo>
                      <a:pt x="54610" y="1452880"/>
                      <a:pt x="78740" y="1527810"/>
                      <a:pt x="118110" y="1595120"/>
                    </a:cubicBezTo>
                    <a:cubicBezTo>
                      <a:pt x="138430" y="1629410"/>
                      <a:pt x="160020" y="1663700"/>
                      <a:pt x="182880" y="1695450"/>
                    </a:cubicBezTo>
                    <a:cubicBezTo>
                      <a:pt x="212090" y="1738630"/>
                      <a:pt x="241300" y="1780540"/>
                      <a:pt x="278130" y="1817370"/>
                    </a:cubicBezTo>
                    <a:cubicBezTo>
                      <a:pt x="322580" y="1863090"/>
                      <a:pt x="374650" y="1903730"/>
                      <a:pt x="427990" y="1939290"/>
                    </a:cubicBezTo>
                    <a:cubicBezTo>
                      <a:pt x="539750" y="2012950"/>
                      <a:pt x="673100" y="2054860"/>
                      <a:pt x="801370" y="2090420"/>
                    </a:cubicBezTo>
                    <a:cubicBezTo>
                      <a:pt x="831850" y="2099310"/>
                      <a:pt x="863600" y="2106930"/>
                      <a:pt x="895350" y="2113280"/>
                    </a:cubicBezTo>
                    <a:cubicBezTo>
                      <a:pt x="944880" y="2123440"/>
                      <a:pt x="994410" y="2134870"/>
                      <a:pt x="1043940" y="2137410"/>
                    </a:cubicBezTo>
                    <a:cubicBezTo>
                      <a:pt x="1083310" y="2139950"/>
                      <a:pt x="1123950" y="2136140"/>
                      <a:pt x="1163320" y="2133600"/>
                    </a:cubicBezTo>
                    <a:cubicBezTo>
                      <a:pt x="1216660" y="2129790"/>
                      <a:pt x="1270000" y="2124710"/>
                      <a:pt x="1323340" y="2113280"/>
                    </a:cubicBezTo>
                    <a:cubicBezTo>
                      <a:pt x="1375410" y="2101850"/>
                      <a:pt x="1424940" y="2084070"/>
                      <a:pt x="1473200" y="2062480"/>
                    </a:cubicBezTo>
                    <a:cubicBezTo>
                      <a:pt x="1549400" y="2029460"/>
                      <a:pt x="1623060" y="1983740"/>
                      <a:pt x="1678940" y="1921510"/>
                    </a:cubicBezTo>
                    <a:cubicBezTo>
                      <a:pt x="1739900" y="1852930"/>
                      <a:pt x="1798320" y="1783080"/>
                      <a:pt x="1847850" y="1705610"/>
                    </a:cubicBezTo>
                    <a:cubicBezTo>
                      <a:pt x="1896110" y="1630680"/>
                      <a:pt x="1936750" y="1550670"/>
                      <a:pt x="1976120" y="1469390"/>
                    </a:cubicBezTo>
                    <a:cubicBezTo>
                      <a:pt x="2007870" y="1403350"/>
                      <a:pt x="2039620" y="1334770"/>
                      <a:pt x="2056130" y="1262380"/>
                    </a:cubicBezTo>
                    <a:cubicBezTo>
                      <a:pt x="2067560" y="1212850"/>
                      <a:pt x="2077720" y="1162050"/>
                      <a:pt x="2082800" y="1112520"/>
                    </a:cubicBezTo>
                    <a:cubicBezTo>
                      <a:pt x="2086610" y="1074420"/>
                      <a:pt x="2087880" y="1037590"/>
                      <a:pt x="2087880" y="1000760"/>
                    </a:cubicBezTo>
                    <a:cubicBezTo>
                      <a:pt x="2087880" y="910590"/>
                      <a:pt x="2082800" y="820420"/>
                      <a:pt x="2067560" y="731520"/>
                    </a:cubicBezTo>
                    <a:cubicBezTo>
                      <a:pt x="2061210" y="695960"/>
                      <a:pt x="2052320" y="661670"/>
                      <a:pt x="2039620" y="628650"/>
                    </a:cubicBezTo>
                    <a:cubicBezTo>
                      <a:pt x="2019300" y="581660"/>
                      <a:pt x="2002790" y="533400"/>
                      <a:pt x="1979930" y="48641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8449" r="-34912"/>
                </a:stretch>
              </a:blip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414247" y="9094222"/>
            <a:ext cx="10000190" cy="1035604"/>
            <a:chOff x="0" y="0"/>
            <a:chExt cx="13333587" cy="138080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5167" t="26606" r="30815" b="38289"/>
            <a:stretch>
              <a:fillRect/>
            </a:stretch>
          </p:blipFill>
          <p:spPr>
            <a:xfrm>
              <a:off x="0" y="0"/>
              <a:ext cx="1224348" cy="138080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3138" y="66212"/>
              <a:ext cx="1851541" cy="13145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523760" y="277604"/>
              <a:ext cx="1466611" cy="90196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990371" y="167863"/>
              <a:ext cx="1045431" cy="101170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8870992" y="270244"/>
              <a:ext cx="4462595" cy="773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</a:pPr>
              <a:r>
                <a:rPr lang="en-US" sz="3200" dirty="0">
                  <a:solidFill>
                    <a:srgbClr val="015C60"/>
                  </a:solidFill>
                  <a:latin typeface="Roboto Condensed"/>
                </a:rPr>
                <a:t>#FamilyCentredECI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48590" y="9519494"/>
            <a:ext cx="3839410" cy="610332"/>
            <a:chOff x="0" y="0"/>
            <a:chExt cx="5119214" cy="81377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1546826" cy="813776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99313" y="0"/>
              <a:ext cx="3519901" cy="739179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 l="12705" t="37209" r="7260" b="39371"/>
          <a:stretch>
            <a:fillRect/>
          </a:stretch>
        </p:blipFill>
        <p:spPr>
          <a:xfrm>
            <a:off x="414247" y="476816"/>
            <a:ext cx="6088433" cy="178152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62635" y="2469477"/>
            <a:ext cx="911116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 err="1">
                <a:solidFill>
                  <a:srgbClr val="015C60"/>
                </a:solidFill>
                <a:latin typeface="Open Sans Bold Bold"/>
              </a:rPr>
              <a:t>Worskhop</a:t>
            </a:r>
            <a:r>
              <a:rPr lang="en-US" sz="5400" dirty="0">
                <a:solidFill>
                  <a:srgbClr val="015C60"/>
                </a:solidFill>
                <a:latin typeface="Open Sans Bold Bold"/>
              </a:rPr>
              <a:t> 3: </a:t>
            </a:r>
            <a:r>
              <a:rPr lang="en-GB" sz="5400" dirty="0">
                <a:solidFill>
                  <a:srgbClr val="015C60"/>
                </a:solidFill>
                <a:latin typeface="Open Sans Bold Bold"/>
              </a:rPr>
              <a:t>Early identification of developmental difficulties in children </a:t>
            </a:r>
            <a:endParaRPr lang="en-US" sz="5400" dirty="0">
              <a:solidFill>
                <a:srgbClr val="015C60"/>
              </a:solidFill>
              <a:latin typeface="Open Sans Bol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1537" y="5716669"/>
            <a:ext cx="9877961" cy="830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r>
              <a:rPr lang="en-US" sz="2800" dirty="0">
                <a:solidFill>
                  <a:srgbClr val="015C60"/>
                </a:solidFill>
                <a:latin typeface="Open Sans"/>
              </a:rPr>
              <a:t>Moderator:  </a:t>
            </a:r>
            <a:r>
              <a:rPr lang="it-IT" sz="2800" dirty="0">
                <a:latin typeface="Open Sans"/>
              </a:rPr>
              <a:t>Aleksandra Jovic, UNICEF ECARO</a:t>
            </a:r>
            <a:endParaRPr lang="en-US" sz="2800" dirty="0">
              <a:solidFill>
                <a:srgbClr val="015C60"/>
              </a:solidFill>
              <a:latin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1537" y="6746416"/>
            <a:ext cx="1221516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015C60"/>
                </a:solidFill>
                <a:latin typeface="Open Sans"/>
              </a:rPr>
              <a:t>Speakers: </a:t>
            </a:r>
          </a:p>
          <a:p>
            <a:pPr>
              <a:spcBef>
                <a:spcPct val="0"/>
              </a:spcBef>
            </a:pPr>
            <a:r>
              <a:rPr lang="fr-BE" sz="2800" dirty="0" err="1">
                <a:latin typeface="Open Sans"/>
              </a:rPr>
              <a:t>Revan</a:t>
            </a:r>
            <a:r>
              <a:rPr lang="fr-BE" sz="2800" dirty="0">
                <a:latin typeface="Open Sans"/>
              </a:rPr>
              <a:t> </a:t>
            </a:r>
            <a:r>
              <a:rPr lang="fr-BE" sz="2800" dirty="0" err="1">
                <a:latin typeface="Open Sans"/>
              </a:rPr>
              <a:t>Mustafayev</a:t>
            </a:r>
            <a:r>
              <a:rPr lang="fr-BE" sz="2800" dirty="0">
                <a:latin typeface="Open Sans"/>
              </a:rPr>
              <a:t>, UNICEF, WHO </a:t>
            </a:r>
          </a:p>
          <a:p>
            <a:pPr>
              <a:spcBef>
                <a:spcPct val="0"/>
              </a:spcBef>
            </a:pPr>
            <a:r>
              <a:rPr lang="en-GB" sz="2800" dirty="0">
                <a:latin typeface="Open Sans"/>
              </a:rPr>
              <a:t>Dr Shkelzen Marku, Partnership for Development Foundation (PfD)</a:t>
            </a:r>
          </a:p>
          <a:p>
            <a:pPr>
              <a:spcBef>
                <a:spcPct val="0"/>
              </a:spcBef>
            </a:pPr>
            <a:r>
              <a:rPr lang="fr-BE" sz="2800" dirty="0">
                <a:latin typeface="Open Sans"/>
              </a:rPr>
              <a:t>Mirella </a:t>
            </a:r>
            <a:r>
              <a:rPr lang="fr-BE" sz="2800" dirty="0" err="1">
                <a:latin typeface="Open Sans"/>
              </a:rPr>
              <a:t>Giannakopoulou</a:t>
            </a:r>
            <a:r>
              <a:rPr lang="fr-BE" sz="2800" dirty="0">
                <a:latin typeface="Open Sans"/>
              </a:rPr>
              <a:t> and </a:t>
            </a:r>
            <a:r>
              <a:rPr lang="fr-BE" sz="2800" dirty="0" err="1">
                <a:latin typeface="Open Sans"/>
              </a:rPr>
              <a:t>Ioanna</a:t>
            </a:r>
            <a:r>
              <a:rPr lang="fr-BE" sz="2800" dirty="0">
                <a:latin typeface="Open Sans"/>
              </a:rPr>
              <a:t> </a:t>
            </a:r>
            <a:r>
              <a:rPr lang="fr-BE" sz="2800" dirty="0" err="1">
                <a:latin typeface="Open Sans"/>
              </a:rPr>
              <a:t>Karavaggeli</a:t>
            </a:r>
            <a:r>
              <a:rPr lang="fr-BE" sz="2800" dirty="0">
                <a:latin typeface="Open Sans"/>
              </a:rPr>
              <a:t>, </a:t>
            </a:r>
            <a:r>
              <a:rPr lang="fr-BE" sz="2800" dirty="0" err="1">
                <a:latin typeface="Open Sans"/>
              </a:rPr>
              <a:t>Theotokos</a:t>
            </a:r>
            <a:r>
              <a:rPr lang="fr-BE" sz="2800" dirty="0">
                <a:latin typeface="Open Sans"/>
              </a:rPr>
              <a:t> Foundation </a:t>
            </a:r>
            <a:endParaRPr lang="en-GB" sz="2800" dirty="0">
              <a:latin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997336" y="948031"/>
            <a:ext cx="1491761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Ask parental concerns</a:t>
            </a:r>
            <a:br>
              <a:rPr lang="en-US" sz="4400" dirty="0">
                <a:solidFill>
                  <a:srgbClr val="015C60"/>
                </a:solidFill>
                <a:latin typeface="Open Sans Extra Bold"/>
              </a:rPr>
            </a:br>
            <a:endParaRPr lang="en-US" sz="4400" dirty="0">
              <a:solidFill>
                <a:srgbClr val="015C60"/>
              </a:solidFill>
              <a:latin typeface="Open Sans Extra Bold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19EA-2CCD-A641-8AAA-377D0317D3DE}"/>
              </a:ext>
            </a:extLst>
          </p:cNvPr>
          <p:cNvSpPr txBox="1"/>
          <p:nvPr/>
        </p:nvSpPr>
        <p:spPr>
          <a:xfrm>
            <a:off x="833933" y="3119238"/>
            <a:ext cx="1639117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4000" dirty="0" err="1"/>
              <a:t>Numerous</a:t>
            </a:r>
            <a:r>
              <a:rPr lang="tr-TR" sz="4000" dirty="0"/>
              <a:t> </a:t>
            </a:r>
            <a:r>
              <a:rPr lang="tr-TR" sz="4000" dirty="0" err="1"/>
              <a:t>research</a:t>
            </a:r>
            <a:r>
              <a:rPr lang="tr-TR" sz="4000" dirty="0"/>
              <a:t> has </a:t>
            </a:r>
            <a:r>
              <a:rPr lang="tr-TR" sz="4000" dirty="0" err="1"/>
              <a:t>shown</a:t>
            </a:r>
            <a:r>
              <a:rPr lang="tr-TR" sz="4000" dirty="0"/>
              <a:t> </a:t>
            </a:r>
            <a:r>
              <a:rPr lang="tr-TR" sz="4000" dirty="0" err="1"/>
              <a:t>that</a:t>
            </a:r>
            <a:r>
              <a:rPr lang="tr-TR" sz="4000" dirty="0"/>
              <a:t> </a:t>
            </a:r>
            <a:r>
              <a:rPr lang="tr-TR" sz="4000" dirty="0" err="1"/>
              <a:t>parental</a:t>
            </a:r>
            <a:r>
              <a:rPr lang="tr-TR" sz="4000" dirty="0"/>
              <a:t> </a:t>
            </a:r>
            <a:r>
              <a:rPr lang="tr-TR" sz="4000" dirty="0" err="1"/>
              <a:t>concern</a:t>
            </a:r>
            <a:r>
              <a:rPr lang="tr-TR" sz="4000" dirty="0"/>
              <a:t> is an </a:t>
            </a:r>
            <a:r>
              <a:rPr lang="tr-TR" sz="4000" dirty="0" err="1"/>
              <a:t>indication</a:t>
            </a:r>
            <a:r>
              <a:rPr lang="tr-TR" sz="4000" dirty="0"/>
              <a:t> of a </a:t>
            </a:r>
            <a:r>
              <a:rPr lang="tr-TR" sz="4000" dirty="0" err="1"/>
              <a:t>developmental</a:t>
            </a:r>
            <a:r>
              <a:rPr lang="tr-TR" sz="4000" dirty="0"/>
              <a:t> problem </a:t>
            </a:r>
            <a:r>
              <a:rPr lang="tr-TR" sz="4000" dirty="0" err="1"/>
              <a:t>unless</a:t>
            </a:r>
            <a:r>
              <a:rPr lang="tr-TR" sz="4000" dirty="0"/>
              <a:t> </a:t>
            </a:r>
            <a:r>
              <a:rPr lang="tr-TR" sz="4000" dirty="0" err="1"/>
              <a:t>proven</a:t>
            </a:r>
            <a:r>
              <a:rPr lang="tr-TR" sz="4000" dirty="0"/>
              <a:t> </a:t>
            </a:r>
            <a:r>
              <a:rPr lang="tr-TR" sz="4000" dirty="0" err="1"/>
              <a:t>otherwise</a:t>
            </a:r>
            <a:r>
              <a:rPr lang="tr-TR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4000" dirty="0"/>
              <a:t>PHP </a:t>
            </a:r>
            <a:r>
              <a:rPr lang="tr-TR" sz="4000" dirty="0" err="1"/>
              <a:t>often</a:t>
            </a:r>
            <a:r>
              <a:rPr lang="tr-TR" sz="4000" dirty="0"/>
              <a:t> do not ask </a:t>
            </a:r>
            <a:r>
              <a:rPr lang="tr-TR" sz="4000" dirty="0" err="1"/>
              <a:t>parental</a:t>
            </a:r>
            <a:r>
              <a:rPr lang="tr-TR" sz="4000" dirty="0"/>
              <a:t> </a:t>
            </a:r>
            <a:r>
              <a:rPr lang="tr-TR" sz="4000" dirty="0" err="1"/>
              <a:t>concerns</a:t>
            </a:r>
            <a:r>
              <a:rPr lang="tr-TR" sz="4000" dirty="0"/>
              <a:t> </a:t>
            </a:r>
            <a:r>
              <a:rPr lang="tr-TR" sz="4000" dirty="0" err="1"/>
              <a:t>about</a:t>
            </a:r>
            <a:r>
              <a:rPr lang="tr-TR" sz="4000" dirty="0"/>
              <a:t> </a:t>
            </a:r>
            <a:r>
              <a:rPr lang="tr-TR" sz="4000" dirty="0" err="1"/>
              <a:t>development</a:t>
            </a:r>
            <a:r>
              <a:rPr lang="tr-TR" sz="4000" dirty="0"/>
              <a:t>, do not </a:t>
            </a:r>
            <a:r>
              <a:rPr lang="tr-TR" sz="4000" dirty="0" err="1"/>
              <a:t>take</a:t>
            </a:r>
            <a:r>
              <a:rPr lang="tr-TR" sz="4000" dirty="0"/>
              <a:t> </a:t>
            </a:r>
            <a:r>
              <a:rPr lang="tr-TR" sz="4000" dirty="0" err="1"/>
              <a:t>concerns</a:t>
            </a:r>
            <a:r>
              <a:rPr lang="tr-TR" sz="4000" dirty="0"/>
              <a:t> </a:t>
            </a:r>
            <a:r>
              <a:rPr lang="tr-TR" sz="4000" dirty="0" err="1"/>
              <a:t>seriously</a:t>
            </a:r>
            <a:r>
              <a:rPr lang="tr-TR" sz="4000" dirty="0"/>
              <a:t>, </a:t>
            </a:r>
            <a:r>
              <a:rPr lang="tr-TR" sz="4000" dirty="0" err="1"/>
              <a:t>and</a:t>
            </a:r>
            <a:r>
              <a:rPr lang="tr-TR" sz="4000" dirty="0"/>
              <a:t> </a:t>
            </a:r>
            <a:r>
              <a:rPr lang="tr-TR" sz="4000" dirty="0" err="1"/>
              <a:t>instead</a:t>
            </a:r>
            <a:r>
              <a:rPr lang="tr-TR" sz="4000" dirty="0"/>
              <a:t> ‘</a:t>
            </a:r>
            <a:r>
              <a:rPr lang="tr-TR" sz="4000" dirty="0" err="1"/>
              <a:t>wait</a:t>
            </a:r>
            <a:r>
              <a:rPr lang="tr-TR" sz="4000" dirty="0"/>
              <a:t> </a:t>
            </a:r>
            <a:r>
              <a:rPr lang="tr-TR" sz="4000" dirty="0" err="1"/>
              <a:t>and</a:t>
            </a:r>
            <a:r>
              <a:rPr lang="tr-TR" sz="4000" dirty="0"/>
              <a:t> </a:t>
            </a:r>
            <a:r>
              <a:rPr lang="tr-TR" sz="4000" dirty="0" err="1"/>
              <a:t>see</a:t>
            </a:r>
            <a:r>
              <a:rPr lang="tr-TR" sz="4000" dirty="0"/>
              <a:t>.’</a:t>
            </a:r>
          </a:p>
          <a:p>
            <a:endParaRPr lang="en-T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6AE116-837A-E94F-8528-6C8B1FAB4FEA}"/>
              </a:ext>
            </a:extLst>
          </p:cNvPr>
          <p:cNvSpPr txBox="1"/>
          <p:nvPr/>
        </p:nvSpPr>
        <p:spPr>
          <a:xfrm>
            <a:off x="833933" y="6675245"/>
            <a:ext cx="161941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FF0000"/>
                </a:solidFill>
                <a:effectLst/>
              </a:rPr>
              <a:t>Glascoe</a:t>
            </a:r>
            <a:r>
              <a:rPr lang="en-US" b="0" i="0" dirty="0">
                <a:solidFill>
                  <a:srgbClr val="FF0000"/>
                </a:solidFill>
                <a:effectLst/>
              </a:rPr>
              <a:t> FP, </a:t>
            </a:r>
            <a:r>
              <a:rPr lang="en-US" b="0" i="0" dirty="0" err="1">
                <a:solidFill>
                  <a:srgbClr val="FF0000"/>
                </a:solidFill>
                <a:effectLst/>
              </a:rPr>
              <a:t>Altemeier</a:t>
            </a:r>
            <a:r>
              <a:rPr lang="en-US" b="0" i="0" dirty="0">
                <a:solidFill>
                  <a:srgbClr val="FF0000"/>
                </a:solidFill>
                <a:effectLst/>
              </a:rPr>
              <a:t> WA, MacLean WE. The Importance of Parents' Concerns About Their Child's Development. </a:t>
            </a:r>
            <a:r>
              <a:rPr lang="en-US" b="0" i="1" dirty="0">
                <a:solidFill>
                  <a:srgbClr val="FF0000"/>
                </a:solidFill>
                <a:effectLst/>
              </a:rPr>
              <a:t>Am J Dis Child.</a:t>
            </a:r>
            <a:r>
              <a:rPr lang="en-US" b="0" i="0" dirty="0">
                <a:solidFill>
                  <a:srgbClr val="FF0000"/>
                </a:solidFill>
                <a:effectLst/>
              </a:rPr>
              <a:t> 1989;143(8):955–958. doi:10.1001/archpedi.1989.02150200115029</a:t>
            </a:r>
          </a:p>
          <a:p>
            <a:r>
              <a:rPr lang="en-TR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 (Body CS)"/>
              </a:rPr>
              <a:t>Ristovska AK, Filipovska M, Ajdinski G, Cjichevska-Iovanova N, Dmimitrova-Radojichikj D, Rashikj-Canevska et al. Situational Analysis of Early Childhood Intervention in the Republic of North Macedonia. 2022. </a:t>
            </a:r>
          </a:p>
          <a:p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Vargas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-Baron E,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Diehl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K,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Kakabadze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N,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Bouillet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D,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Miljevic-Ridicki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R,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Moran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MA.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Situational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Analysis of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Early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Childhood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Intervention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Programmes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in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Croatia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 2020. RISE </a:t>
            </a:r>
            <a:r>
              <a:rPr lang="tr-TR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Institute</a:t>
            </a:r>
            <a:r>
              <a:rPr lang="tr-TR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: Washington DC.</a:t>
            </a:r>
            <a:endParaRPr lang="en-TR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endParaRPr lang="en-T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 (Body CS)"/>
            </a:endParaRPr>
          </a:p>
          <a:p>
            <a:endParaRPr lang="en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3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43137" y="991626"/>
            <a:ext cx="1406030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Provide a holistic assessment of development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19EA-2CCD-A641-8AAA-377D0317D3DE}"/>
              </a:ext>
            </a:extLst>
          </p:cNvPr>
          <p:cNvSpPr txBox="1"/>
          <p:nvPr/>
        </p:nvSpPr>
        <p:spPr>
          <a:xfrm>
            <a:off x="842072" y="2278156"/>
            <a:ext cx="77685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4000" dirty="0" err="1"/>
              <a:t>We</a:t>
            </a:r>
            <a:r>
              <a:rPr lang="tr-TR" sz="4000" dirty="0"/>
              <a:t> </a:t>
            </a:r>
            <a:r>
              <a:rPr lang="tr-TR" sz="4000" dirty="0" err="1"/>
              <a:t>must</a:t>
            </a:r>
            <a:r>
              <a:rPr lang="tr-TR" sz="4000" dirty="0"/>
              <a:t> </a:t>
            </a:r>
            <a:r>
              <a:rPr lang="tr-TR" sz="4000" dirty="0" err="1"/>
              <a:t>use</a:t>
            </a:r>
            <a:r>
              <a:rPr lang="tr-TR" sz="4000" dirty="0"/>
              <a:t> </a:t>
            </a:r>
            <a:r>
              <a:rPr lang="tr-TR" sz="4000" dirty="0" err="1"/>
              <a:t>standardized</a:t>
            </a:r>
            <a:r>
              <a:rPr lang="tr-TR" sz="4000" dirty="0"/>
              <a:t> </a:t>
            </a:r>
            <a:r>
              <a:rPr lang="tr-TR" sz="4000" dirty="0" err="1"/>
              <a:t>validated</a:t>
            </a:r>
            <a:r>
              <a:rPr lang="tr-TR" sz="4000" dirty="0"/>
              <a:t> </a:t>
            </a:r>
            <a:r>
              <a:rPr lang="tr-TR" sz="4000" dirty="0" err="1"/>
              <a:t>tools</a:t>
            </a:r>
            <a:endParaRPr lang="tr-T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4000" dirty="0"/>
              <a:t>At </a:t>
            </a:r>
            <a:r>
              <a:rPr lang="tr-TR" sz="4000" dirty="0" err="1"/>
              <a:t>regular</a:t>
            </a:r>
            <a:r>
              <a:rPr lang="tr-TR" sz="4000" dirty="0"/>
              <a:t> </a:t>
            </a:r>
            <a:r>
              <a:rPr lang="tr-TR" sz="4000" dirty="0" err="1"/>
              <a:t>intervals</a:t>
            </a:r>
            <a:r>
              <a:rPr lang="tr-TR" sz="4000" dirty="0"/>
              <a:t> </a:t>
            </a:r>
            <a:r>
              <a:rPr lang="tr-TR" sz="4000" dirty="0" err="1"/>
              <a:t>and</a:t>
            </a:r>
            <a:r>
              <a:rPr lang="tr-TR" sz="4000" dirty="0"/>
              <a:t> </a:t>
            </a:r>
            <a:r>
              <a:rPr lang="tr-TR" sz="4000" dirty="0" err="1"/>
              <a:t>whenever</a:t>
            </a:r>
            <a:r>
              <a:rPr lang="tr-TR" sz="4000" dirty="0"/>
              <a:t> </a:t>
            </a:r>
            <a:r>
              <a:rPr lang="tr-TR" sz="4000" dirty="0" err="1"/>
              <a:t>there</a:t>
            </a:r>
            <a:r>
              <a:rPr lang="tr-TR" sz="4000" dirty="0"/>
              <a:t> is a </a:t>
            </a:r>
            <a:r>
              <a:rPr lang="tr-TR" sz="4000" dirty="0" err="1"/>
              <a:t>parental</a:t>
            </a:r>
            <a:r>
              <a:rPr lang="tr-TR" sz="4000" dirty="0"/>
              <a:t> </a:t>
            </a:r>
            <a:r>
              <a:rPr lang="tr-TR" sz="4000" dirty="0" err="1"/>
              <a:t>concern</a:t>
            </a:r>
            <a:endParaRPr lang="tr-T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tr-T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T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162CD-1FBC-4245-A1E4-C064FA8F94E1}"/>
              </a:ext>
            </a:extLst>
          </p:cNvPr>
          <p:cNvSpPr txBox="1"/>
          <p:nvPr/>
        </p:nvSpPr>
        <p:spPr>
          <a:xfrm>
            <a:off x="842072" y="7279784"/>
            <a:ext cx="1554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dirty="0">
                <a:solidFill>
                  <a:srgbClr val="FF0000"/>
                </a:solidFill>
              </a:rPr>
              <a:t>Ertem IO</a:t>
            </a:r>
            <a:r>
              <a:rPr lang="tr-TR" dirty="0">
                <a:solidFill>
                  <a:srgbClr val="FF0000"/>
                </a:solidFill>
              </a:rPr>
              <a:t> &amp; World </a:t>
            </a:r>
            <a:r>
              <a:rPr lang="tr-TR" dirty="0" err="1">
                <a:solidFill>
                  <a:srgbClr val="FF0000"/>
                </a:solidFill>
              </a:rPr>
              <a:t>Health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Organization</a:t>
            </a:r>
            <a:r>
              <a:rPr lang="en-TR" dirty="0">
                <a:solidFill>
                  <a:srgbClr val="FF0000"/>
                </a:solidFill>
              </a:rPr>
              <a:t>. Developmental difficulties in early childhood: prevention, early identification, assessment and intervention in low-and middle-income countries: a review. World Health Organization publications; 2012.</a:t>
            </a:r>
          </a:p>
          <a:p>
            <a:r>
              <a:rPr lang="en-US" b="0" i="0" dirty="0">
                <a:solidFill>
                  <a:srgbClr val="FF0000"/>
                </a:solidFill>
                <a:effectLst/>
              </a:rPr>
              <a:t>Lipkin PH et al. Promoting Optimal Development: Identifying Infants and Young Children With Developmental Disorders Through Developmental Surveillance and Screening. </a:t>
            </a:r>
            <a:r>
              <a:rPr lang="en-US" b="0" i="1" dirty="0">
                <a:solidFill>
                  <a:srgbClr val="FF0000"/>
                </a:solidFill>
                <a:effectLst/>
              </a:rPr>
              <a:t>Pediatrics</a:t>
            </a:r>
            <a:r>
              <a:rPr lang="en-US" b="0" i="0" dirty="0">
                <a:solidFill>
                  <a:srgbClr val="FF0000"/>
                </a:solidFill>
                <a:effectLst/>
              </a:rPr>
              <a:t> January 2020; 145 (1): e20193449. 10.1542/peds.2019-3449</a:t>
            </a:r>
            <a:endParaRPr lang="en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2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7C2ACEE-7C00-354B-8767-ADE8CCEE79B8}"/>
              </a:ext>
            </a:extLst>
          </p:cNvPr>
          <p:cNvSpPr txBox="1">
            <a:spLocks/>
          </p:cNvSpPr>
          <p:nvPr/>
        </p:nvSpPr>
        <p:spPr>
          <a:xfrm>
            <a:off x="606734" y="844632"/>
            <a:ext cx="14559211" cy="128587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altLang="en-US" sz="10300" b="1" dirty="0" err="1">
                <a:solidFill>
                  <a:srgbClr val="005C5F"/>
                </a:solidFill>
                <a:ea typeface="MS PGothic" charset="-128"/>
              </a:rPr>
              <a:t>Decrease</a:t>
            </a:r>
            <a:r>
              <a:rPr lang="tr-TR" altLang="en-US" sz="10300" b="1" dirty="0">
                <a:solidFill>
                  <a:srgbClr val="005C5F"/>
                </a:solidFill>
                <a:ea typeface="MS PGothic" charset="-128"/>
              </a:rPr>
              <a:t> </a:t>
            </a:r>
            <a:r>
              <a:rPr lang="tr-TR" altLang="en-US" sz="10300" b="1" dirty="0" err="1">
                <a:solidFill>
                  <a:srgbClr val="005C5F"/>
                </a:solidFill>
                <a:ea typeface="MS PGothic" charset="-128"/>
              </a:rPr>
              <a:t>risks</a:t>
            </a:r>
            <a:r>
              <a:rPr lang="tr-TR" altLang="en-US" sz="10300" b="1" dirty="0">
                <a:solidFill>
                  <a:srgbClr val="005C5F"/>
                </a:solidFill>
                <a:ea typeface="MS PGothic" charset="-128"/>
              </a:rPr>
              <a:t>, </a:t>
            </a:r>
            <a:r>
              <a:rPr lang="tr-TR" altLang="en-US" sz="10300" b="1" dirty="0" err="1">
                <a:solidFill>
                  <a:srgbClr val="005C5F"/>
                </a:solidFill>
                <a:ea typeface="MS PGothic" charset="-128"/>
              </a:rPr>
              <a:t>increase</a:t>
            </a:r>
            <a:r>
              <a:rPr lang="tr-TR" altLang="en-US" sz="10300" b="1" dirty="0">
                <a:solidFill>
                  <a:srgbClr val="005C5F"/>
                </a:solidFill>
                <a:ea typeface="MS PGothic" charset="-128"/>
              </a:rPr>
              <a:t> </a:t>
            </a:r>
            <a:r>
              <a:rPr lang="tr-TR" altLang="en-US" sz="10300" b="1" dirty="0" err="1">
                <a:solidFill>
                  <a:srgbClr val="005C5F"/>
                </a:solidFill>
                <a:ea typeface="MS PGothic" charset="-128"/>
              </a:rPr>
              <a:t>protective</a:t>
            </a:r>
            <a:r>
              <a:rPr lang="tr-TR" altLang="en-US" sz="10300" b="1" dirty="0">
                <a:solidFill>
                  <a:srgbClr val="005C5F"/>
                </a:solidFill>
                <a:ea typeface="MS PGothic" charset="-128"/>
              </a:rPr>
              <a:t> </a:t>
            </a:r>
            <a:r>
              <a:rPr lang="tr-TR" altLang="en-US" sz="10300" b="1" dirty="0" err="1">
                <a:solidFill>
                  <a:srgbClr val="005C5F"/>
                </a:solidFill>
                <a:ea typeface="MS PGothic" charset="-128"/>
              </a:rPr>
              <a:t>factors</a:t>
            </a:r>
            <a:br>
              <a:rPr lang="tr-TR" altLang="en-US" sz="6600" b="1" dirty="0">
                <a:solidFill>
                  <a:srgbClr val="005C5F"/>
                </a:solidFill>
                <a:ea typeface="MS PGothic" charset="-128"/>
              </a:rPr>
            </a:br>
            <a:endParaRPr lang="en-US" altLang="en-US" sz="6600" b="1" dirty="0">
              <a:solidFill>
                <a:srgbClr val="005C5F"/>
              </a:solidFill>
              <a:ea typeface="MS PGothic" charset="-128"/>
            </a:endParaRPr>
          </a:p>
        </p:txBody>
      </p:sp>
      <p:pic>
        <p:nvPicPr>
          <p:cNvPr id="11" name="Picture 10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88141E94-B78B-7248-AF63-543352C12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0" y="2311948"/>
            <a:ext cx="8171615" cy="56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A18B32F-BCFA-984F-975E-E228D2E8074A}"/>
              </a:ext>
            </a:extLst>
          </p:cNvPr>
          <p:cNvGrpSpPr/>
          <p:nvPr/>
        </p:nvGrpSpPr>
        <p:grpSpPr>
          <a:xfrm>
            <a:off x="9601200" y="1991698"/>
            <a:ext cx="7535863" cy="5633462"/>
            <a:chOff x="819150" y="454879"/>
            <a:chExt cx="7688263" cy="640788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10838AF-A35A-BE4A-B575-B40F75B402AF}"/>
                </a:ext>
              </a:extLst>
            </p:cNvPr>
            <p:cNvSpPr/>
            <p:nvPr/>
          </p:nvSpPr>
          <p:spPr>
            <a:xfrm>
              <a:off x="819150" y="990600"/>
              <a:ext cx="7688263" cy="5872163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25" name="Content Placeholder 2">
              <a:extLst>
                <a:ext uri="{FF2B5EF4-FFF2-40B4-BE49-F238E27FC236}">
                  <a16:creationId xmlns:a16="http://schemas.microsoft.com/office/drawing/2014/main" id="{5D00D566-4275-E148-9D77-B15E40573C2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323127" y="454879"/>
            <a:ext cx="3236181" cy="45779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3B7318F7-A25C-2E46-8865-46D03BF8B9D6}"/>
                </a:ext>
              </a:extLst>
            </p:cNvPr>
            <p:cNvSpPr/>
            <p:nvPr/>
          </p:nvSpPr>
          <p:spPr>
            <a:xfrm rot="13203150">
              <a:off x="4133850" y="584200"/>
              <a:ext cx="1751013" cy="555307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Content Placeholder 5">
              <a:extLst>
                <a:ext uri="{FF2B5EF4-FFF2-40B4-BE49-F238E27FC236}">
                  <a16:creationId xmlns:a16="http://schemas.microsoft.com/office/drawing/2014/main" id="{1DB9E80F-5D74-F14D-90BE-29FF0242FF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1700" y="3572738"/>
              <a:ext cx="3205163" cy="550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tr-TR" altLang="en-US" b="1" dirty="0" err="1">
                  <a:solidFill>
                    <a:srgbClr val="FFC000"/>
                  </a:solidFill>
                </a:rPr>
                <a:t>Decrease</a:t>
              </a:r>
              <a:r>
                <a:rPr lang="tr-TR" altLang="en-US" b="1" dirty="0">
                  <a:solidFill>
                    <a:srgbClr val="FFC000"/>
                  </a:solidFill>
                </a:rPr>
                <a:t> </a:t>
              </a:r>
              <a:r>
                <a:rPr lang="tr-TR" altLang="en-US" b="1" dirty="0" err="1">
                  <a:solidFill>
                    <a:srgbClr val="FFC000"/>
                  </a:solidFill>
                </a:rPr>
                <a:t>risks</a:t>
              </a:r>
              <a:endParaRPr lang="en-US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28" name="Content Placeholder 5">
              <a:extLst>
                <a:ext uri="{FF2B5EF4-FFF2-40B4-BE49-F238E27FC236}">
                  <a16:creationId xmlns:a16="http://schemas.microsoft.com/office/drawing/2014/main" id="{FE88F901-2B00-C04B-954A-738AC2249225}"/>
                </a:ext>
              </a:extLst>
            </p:cNvPr>
            <p:cNvSpPr txBox="1">
              <a:spLocks/>
            </p:cNvSpPr>
            <p:nvPr/>
          </p:nvSpPr>
          <p:spPr bwMode="auto">
            <a:xfrm rot="-2885651">
              <a:off x="3451225" y="3230563"/>
              <a:ext cx="3205163" cy="992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tr-TR" altLang="en-US" sz="2000" b="1" dirty="0" err="1">
                  <a:solidFill>
                    <a:srgbClr val="FFC000"/>
                  </a:solidFill>
                </a:rPr>
                <a:t>Developmental</a:t>
              </a:r>
              <a:r>
                <a:rPr lang="tr-TR" altLang="en-US" sz="2000" b="1" dirty="0">
                  <a:solidFill>
                    <a:srgbClr val="FFC000"/>
                  </a:solidFill>
                </a:rPr>
                <a:t> </a:t>
              </a:r>
              <a:r>
                <a:rPr lang="tr-TR" altLang="en-US" sz="2000" b="1" dirty="0" err="1">
                  <a:solidFill>
                    <a:srgbClr val="FFC000"/>
                  </a:solidFill>
                </a:rPr>
                <a:t>trajectory</a:t>
              </a:r>
              <a:r>
                <a:rPr lang="az-Latn-AZ" altLang="en-US" sz="2000" b="1" dirty="0">
                  <a:solidFill>
                    <a:srgbClr val="FFC000"/>
                  </a:solidFill>
                </a:rPr>
                <a:t>  </a:t>
              </a:r>
              <a:endParaRPr lang="en-US" altLang="en-US" sz="2000" b="1" dirty="0">
                <a:solidFill>
                  <a:srgbClr val="FFC000"/>
                </a:solidFill>
              </a:endParaRP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A4B52190-6744-7346-8069-376019A1E848}"/>
                </a:ext>
              </a:extLst>
            </p:cNvPr>
            <p:cNvSpPr/>
            <p:nvPr/>
          </p:nvSpPr>
          <p:spPr>
            <a:xfrm rot="16200000">
              <a:off x="4937639" y="3351427"/>
              <a:ext cx="3174126" cy="2287084"/>
            </a:xfrm>
            <a:prstGeom prst="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ontent Placeholder 5">
              <a:extLst>
                <a:ext uri="{FF2B5EF4-FFF2-40B4-BE49-F238E27FC236}">
                  <a16:creationId xmlns:a16="http://schemas.microsoft.com/office/drawing/2014/main" id="{37C6AD20-B2E9-D74C-90D1-2802AA1E1D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40245" y="3641418"/>
              <a:ext cx="3205163" cy="2671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az-Latn-AZ" altLang="en-US" b="1" dirty="0">
                  <a:solidFill>
                    <a:srgbClr val="FFC000"/>
                  </a:solidFill>
                </a:rPr>
                <a:t>Increase </a:t>
              </a:r>
            </a:p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az-Latn-AZ" altLang="en-US" b="1" dirty="0">
                  <a:solidFill>
                    <a:srgbClr val="FFC000"/>
                  </a:solidFill>
                </a:rPr>
                <a:t>protective</a:t>
              </a:r>
            </a:p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az-Latn-AZ" altLang="en-US" b="1" dirty="0">
                  <a:solidFill>
                    <a:srgbClr val="FFC000"/>
                  </a:solidFill>
                </a:rPr>
                <a:t> factors</a:t>
              </a:r>
            </a:p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az-Latn-AZ" altLang="en-US" b="1" dirty="0">
                  <a:solidFill>
                    <a:srgbClr val="FFC000"/>
                  </a:solidFill>
                </a:rPr>
                <a:t> and </a:t>
              </a:r>
            </a:p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az-Latn-AZ" altLang="en-US" b="1" dirty="0">
                  <a:solidFill>
                    <a:srgbClr val="FFC000"/>
                  </a:solidFill>
                </a:rPr>
                <a:t>resilience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E437FCA-AEAF-8F45-8144-6FA382CA623C}"/>
              </a:ext>
            </a:extLst>
          </p:cNvPr>
          <p:cNvSpPr txBox="1"/>
          <p:nvPr/>
        </p:nvSpPr>
        <p:spPr>
          <a:xfrm>
            <a:off x="1772841" y="8142140"/>
            <a:ext cx="15656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/>
              </a:rPr>
              <a:t>Barth RP, Scarborough A, Lloyd EC, </a:t>
            </a:r>
            <a:r>
              <a:rPr lang="en-US" sz="2000" dirty="0" err="1">
                <a:solidFill>
                  <a:srgbClr val="FF0000"/>
                </a:solidFill>
                <a:effectLst/>
              </a:rPr>
              <a:t>Losby</a:t>
            </a:r>
            <a:r>
              <a:rPr lang="en-US" sz="2000" dirty="0">
                <a:solidFill>
                  <a:srgbClr val="FF0000"/>
                </a:solidFill>
                <a:effectLst/>
              </a:rPr>
              <a:t> J, </a:t>
            </a:r>
            <a:r>
              <a:rPr lang="en-US" sz="2000" dirty="0" err="1">
                <a:solidFill>
                  <a:srgbClr val="FF0000"/>
                </a:solidFill>
                <a:effectLst/>
              </a:rPr>
              <a:t>Casanueva</a:t>
            </a:r>
            <a:r>
              <a:rPr lang="en-US" sz="2000" dirty="0">
                <a:solidFill>
                  <a:srgbClr val="FF0000"/>
                </a:solidFill>
                <a:effectLst/>
              </a:rPr>
              <a:t> C, Mann T. </a:t>
            </a:r>
            <a:r>
              <a:rPr lang="en-US" sz="2000" dirty="0">
                <a:solidFill>
                  <a:srgbClr val="FF0000"/>
                </a:solidFill>
                <a:effectLst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Developmental Status and Early Intervention Service Needs of Maltreated Children</a:t>
            </a:r>
            <a:r>
              <a:rPr lang="en-US" sz="2000" dirty="0">
                <a:solidFill>
                  <a:srgbClr val="FF0000"/>
                </a:solidFill>
                <a:effectLst/>
              </a:rPr>
              <a:t>. Washington, DC: U.S. Department of Health and Human Services, Office of the Assistant Secretary for Planning and Evaluation; 2007.</a:t>
            </a:r>
            <a:endParaRPr lang="en-TR" sz="2000">
              <a:solidFill>
                <a:srgbClr val="FF0000"/>
              </a:solidFill>
            </a:endParaRPr>
          </a:p>
          <a:p>
            <a:r>
              <a:rPr lang="en-TR" sz="2000">
                <a:solidFill>
                  <a:srgbClr val="FF0000"/>
                </a:solidFill>
              </a:rPr>
              <a:t>Ertem </a:t>
            </a:r>
            <a:r>
              <a:rPr lang="en-TR" sz="2000" dirty="0">
                <a:solidFill>
                  <a:srgbClr val="FF0000"/>
                </a:solidFill>
              </a:rPr>
              <a:t>IO</a:t>
            </a:r>
            <a:r>
              <a:rPr lang="tr-TR" sz="2000" dirty="0">
                <a:solidFill>
                  <a:srgbClr val="FF0000"/>
                </a:solidFill>
              </a:rPr>
              <a:t> &amp; World </a:t>
            </a:r>
            <a:r>
              <a:rPr lang="tr-TR" sz="2000" dirty="0" err="1">
                <a:solidFill>
                  <a:srgbClr val="FF0000"/>
                </a:solidFill>
              </a:rPr>
              <a:t>Health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Organization</a:t>
            </a:r>
            <a:r>
              <a:rPr lang="en-TR" sz="2000" dirty="0">
                <a:solidFill>
                  <a:srgbClr val="FF0000"/>
                </a:solidFill>
              </a:rPr>
              <a:t>. Developmental difficulties in early childhood: prevention, early identification, assessment and intervention in low-and middle-income countries: a review. World Health Organization publications; </a:t>
            </a:r>
            <a:r>
              <a:rPr lang="en-TR" sz="2000">
                <a:solidFill>
                  <a:srgbClr val="FF0000"/>
                </a:solidFill>
              </a:rPr>
              <a:t>2012.</a:t>
            </a:r>
            <a:endParaRPr lang="en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2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7C2ACEE-7C00-354B-8767-ADE8CCEE79B8}"/>
              </a:ext>
            </a:extLst>
          </p:cNvPr>
          <p:cNvSpPr txBox="1">
            <a:spLocks/>
          </p:cNvSpPr>
          <p:nvPr/>
        </p:nvSpPr>
        <p:spPr>
          <a:xfrm>
            <a:off x="743912" y="1066093"/>
            <a:ext cx="14559211" cy="128587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altLang="en-US" sz="9600" b="1" dirty="0" err="1">
                <a:solidFill>
                  <a:srgbClr val="005C5F"/>
                </a:solidFill>
              </a:rPr>
              <a:t>Ensure</a:t>
            </a:r>
            <a:r>
              <a:rPr lang="tr-TR" altLang="en-US" sz="9600" b="1" dirty="0">
                <a:solidFill>
                  <a:srgbClr val="005C5F"/>
                </a:solidFill>
              </a:rPr>
              <a:t> </a:t>
            </a:r>
            <a:r>
              <a:rPr lang="tr-TR" altLang="en-US" sz="9600" b="1" dirty="0" err="1">
                <a:solidFill>
                  <a:srgbClr val="005C5F"/>
                </a:solidFill>
              </a:rPr>
              <a:t>seamless</a:t>
            </a:r>
            <a:r>
              <a:rPr lang="tr-TR" altLang="en-US" sz="9600" b="1" dirty="0">
                <a:solidFill>
                  <a:srgbClr val="005C5F"/>
                </a:solidFill>
              </a:rPr>
              <a:t> </a:t>
            </a:r>
            <a:r>
              <a:rPr lang="tr-TR" altLang="en-US" sz="9600" b="1" dirty="0" err="1">
                <a:solidFill>
                  <a:srgbClr val="005C5F"/>
                </a:solidFill>
              </a:rPr>
              <a:t>transition</a:t>
            </a:r>
            <a:r>
              <a:rPr lang="tr-TR" altLang="en-US" sz="9600" b="1" dirty="0">
                <a:solidFill>
                  <a:srgbClr val="005C5F"/>
                </a:solidFill>
              </a:rPr>
              <a:t> </a:t>
            </a:r>
            <a:r>
              <a:rPr lang="tr-TR" altLang="en-US" sz="9600" b="1" dirty="0" err="1">
                <a:solidFill>
                  <a:srgbClr val="005C5F"/>
                </a:solidFill>
              </a:rPr>
              <a:t>to</a:t>
            </a:r>
            <a:r>
              <a:rPr lang="tr-TR" altLang="en-US" sz="9600" b="1" dirty="0">
                <a:solidFill>
                  <a:srgbClr val="005C5F"/>
                </a:solidFill>
              </a:rPr>
              <a:t> </a:t>
            </a:r>
            <a:r>
              <a:rPr lang="tr-TR" altLang="en-US" sz="9600" b="1" dirty="0" err="1">
                <a:solidFill>
                  <a:srgbClr val="005C5F"/>
                </a:solidFill>
              </a:rPr>
              <a:t>early</a:t>
            </a:r>
            <a:r>
              <a:rPr lang="tr-TR" altLang="en-US" sz="9600" b="1" dirty="0">
                <a:solidFill>
                  <a:srgbClr val="005C5F"/>
                </a:solidFill>
              </a:rPr>
              <a:t> </a:t>
            </a:r>
            <a:r>
              <a:rPr lang="tr-TR" altLang="en-US" sz="9600" b="1" dirty="0" err="1">
                <a:solidFill>
                  <a:srgbClr val="005C5F"/>
                </a:solidFill>
              </a:rPr>
              <a:t>intervention</a:t>
            </a:r>
            <a:r>
              <a:rPr lang="tr-TR" altLang="en-US" sz="9600" b="1" dirty="0">
                <a:solidFill>
                  <a:srgbClr val="005C5F"/>
                </a:solidFill>
              </a:rPr>
              <a:t> </a:t>
            </a:r>
            <a:br>
              <a:rPr lang="tr-TR" altLang="en-US" sz="6600" b="1" dirty="0">
                <a:solidFill>
                  <a:srgbClr val="005C5F"/>
                </a:solidFill>
                <a:ea typeface="MS PGothic" charset="-128"/>
              </a:rPr>
            </a:br>
            <a:endParaRPr lang="en-US" altLang="en-US" sz="6600" b="1" dirty="0">
              <a:solidFill>
                <a:srgbClr val="005C5F"/>
              </a:solidFill>
              <a:ea typeface="MS PGothic" charset="-128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93E77ED-7F57-5D41-978D-69B9685D92C6}"/>
              </a:ext>
            </a:extLst>
          </p:cNvPr>
          <p:cNvSpPr txBox="1">
            <a:spLocks/>
          </p:cNvSpPr>
          <p:nvPr/>
        </p:nvSpPr>
        <p:spPr>
          <a:xfrm>
            <a:off x="723130" y="2021569"/>
            <a:ext cx="7180888" cy="67889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en-US" sz="3600" b="1" dirty="0" err="1"/>
              <a:t>It</a:t>
            </a:r>
            <a:r>
              <a:rPr lang="tr-TR" altLang="en-US" sz="3600" b="1" dirty="0"/>
              <a:t> is not </a:t>
            </a:r>
            <a:r>
              <a:rPr lang="tr-TR" altLang="en-US" sz="3600" b="1" dirty="0" err="1"/>
              <a:t>enough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to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identify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early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unless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children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and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families</a:t>
            </a:r>
            <a:r>
              <a:rPr lang="tr-TR" altLang="en-US" sz="3600" b="1" dirty="0"/>
              <a:t> start </a:t>
            </a:r>
            <a:r>
              <a:rPr lang="tr-TR" altLang="en-US" sz="3600" b="1" dirty="0" err="1"/>
              <a:t>intervention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early</a:t>
            </a:r>
            <a:endParaRPr lang="tr-TR" altLang="en-US" sz="3600" b="1" dirty="0"/>
          </a:p>
          <a:p>
            <a:r>
              <a:rPr lang="tr-TR" altLang="en-US" sz="3600" b="1" dirty="0" err="1"/>
              <a:t>Only</a:t>
            </a:r>
            <a:r>
              <a:rPr lang="tr-TR" altLang="en-US" sz="3600" b="1" dirty="0"/>
              <a:t> a </a:t>
            </a:r>
            <a:r>
              <a:rPr lang="tr-TR" altLang="en-US" sz="3600" b="1" dirty="0" err="1"/>
              <a:t>small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proportion</a:t>
            </a:r>
            <a:r>
              <a:rPr lang="tr-TR" altLang="en-US" sz="3600" b="1" dirty="0"/>
              <a:t> of </a:t>
            </a:r>
            <a:r>
              <a:rPr lang="tr-TR" altLang="en-US" sz="3600" b="1" dirty="0" err="1"/>
              <a:t>children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who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are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identified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with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developmental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difficulties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receive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timely</a:t>
            </a:r>
            <a:r>
              <a:rPr lang="tr-TR" altLang="en-US" sz="3600" b="1" dirty="0"/>
              <a:t> EI </a:t>
            </a:r>
            <a:r>
              <a:rPr lang="tr-TR" altLang="en-US" sz="3600" b="1" dirty="0" err="1"/>
              <a:t>because</a:t>
            </a:r>
            <a:r>
              <a:rPr lang="tr-TR" altLang="en-US" sz="3600" b="1" dirty="0"/>
              <a:t> of </a:t>
            </a:r>
            <a:r>
              <a:rPr lang="tr-TR" altLang="en-US" sz="3600" b="1" dirty="0" err="1"/>
              <a:t>the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disruptions</a:t>
            </a:r>
            <a:r>
              <a:rPr lang="tr-TR" altLang="en-US" sz="3600" b="1" dirty="0"/>
              <a:t> in </a:t>
            </a:r>
            <a:r>
              <a:rPr lang="tr-TR" altLang="en-US" sz="3600" b="1" dirty="0" err="1"/>
              <a:t>the</a:t>
            </a:r>
            <a:r>
              <a:rPr lang="tr-TR" altLang="en-US" sz="3600" b="1" dirty="0"/>
              <a:t> </a:t>
            </a:r>
            <a:r>
              <a:rPr lang="tr-TR" altLang="en-US" sz="3600" b="1" dirty="0" err="1"/>
              <a:t>continuity</a:t>
            </a:r>
            <a:r>
              <a:rPr lang="tr-TR" altLang="en-US" sz="3600" b="1" dirty="0"/>
              <a:t> of </a:t>
            </a:r>
            <a:r>
              <a:rPr lang="tr-TR" altLang="en-US" sz="3600" b="1" dirty="0" err="1"/>
              <a:t>care</a:t>
            </a:r>
            <a:r>
              <a:rPr lang="tr-TR" altLang="en-US" sz="3600" b="1" dirty="0"/>
              <a:t>.  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5D0252F2-F8AB-9E47-AC8F-68800A071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348" y="7859741"/>
            <a:ext cx="15703081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sz="2100" b="1" dirty="0">
                <a:solidFill>
                  <a:srgbClr val="FF0000"/>
                </a:solidFill>
                <a:latin typeface="Calibri"/>
              </a:rPr>
              <a:t>Ertem IO. Developmental Difficulties in Early Childhood. WHO Publications 2012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Kuo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AA, </a:t>
            </a: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Inkelas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M, </a:t>
            </a: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Maidenberg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M, </a:t>
            </a: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Lotstein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DS, Samson KM, </a:t>
            </a: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Halfon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N. Pediatricians' roles in the provision of developmental services: an international study. J Dev </a:t>
            </a: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Behav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Pediatr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. 2009</a:t>
            </a:r>
            <a:endParaRPr lang="tr-TR" altLang="en-US" sz="2100" b="1" dirty="0">
              <a:solidFill>
                <a:srgbClr val="FF0000"/>
              </a:solidFill>
              <a:latin typeface="Calibri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Marks KP, </a:t>
            </a:r>
            <a:r>
              <a:rPr lang="en-US" altLang="en-US" sz="2100" b="1" dirty="0" err="1">
                <a:solidFill>
                  <a:srgbClr val="FF0000"/>
                </a:solidFill>
                <a:latin typeface="Calibri"/>
              </a:rPr>
              <a:t>Glascoe</a:t>
            </a: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FP. USPSTF Did Not "Connect the Dots" Between Early Detection and Intervention. Pediatrics. 2016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dirty="0">
                <a:solidFill>
                  <a:srgbClr val="FF0000"/>
                </a:solidFill>
                <a:latin typeface="Calibri"/>
              </a:rPr>
              <a:t> </a:t>
            </a:r>
            <a:endParaRPr lang="tr-TR" altLang="en-US" sz="2100" b="1" dirty="0">
              <a:solidFill>
                <a:srgbClr val="FF0000"/>
              </a:solidFill>
              <a:latin typeface="Calibri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tr-TR" altLang="en-US" sz="2100" dirty="0">
              <a:solidFill>
                <a:prstClr val="black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2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5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737379" y="1223701"/>
            <a:ext cx="10387821" cy="1088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What needs to happen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19EA-2CCD-A641-8AAA-377D0317D3DE}"/>
              </a:ext>
            </a:extLst>
          </p:cNvPr>
          <p:cNvSpPr txBox="1"/>
          <p:nvPr/>
        </p:nvSpPr>
        <p:spPr>
          <a:xfrm>
            <a:off x="569897" y="2932443"/>
            <a:ext cx="1724913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ea typeface="Times New Roman" panose="02020603050405020304" pitchFamily="18" charset="0"/>
              </a:rPr>
              <a:t>PHP need to be trained in child development (bioecological theory, family-</a:t>
            </a:r>
            <a:r>
              <a:rPr lang="en-GB" sz="4400" dirty="0" err="1">
                <a:ea typeface="Times New Roman" panose="02020603050405020304" pitchFamily="18" charset="0"/>
              </a:rPr>
              <a:t>centered</a:t>
            </a:r>
            <a:r>
              <a:rPr lang="en-GB" sz="4400" dirty="0">
                <a:ea typeface="Times New Roman" panose="02020603050405020304" pitchFamily="18" charset="0"/>
              </a:rPr>
              <a:t> care, risks, </a:t>
            </a:r>
            <a:r>
              <a:rPr lang="en-GB" sz="4400" dirty="0">
                <a:effectLst/>
                <a:ea typeface="Times New Roman" panose="02020603050405020304" pitchFamily="18" charset="0"/>
              </a:rPr>
              <a:t> strengths-based care)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ea typeface="Times New Roman" panose="02020603050405020304" pitchFamily="18" charset="0"/>
              </a:rPr>
              <a:t>Developmental monitoring needs to become a standard of care in healthcare</a:t>
            </a:r>
            <a:endParaRPr lang="en-GB" sz="44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ea typeface="Times New Roman" panose="02020603050405020304" pitchFamily="18" charset="0"/>
              </a:rPr>
              <a:t>Give PHPs training, time, reimbursement, incentives, and mandate.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ea typeface="Times New Roman" panose="02020603050405020304" pitchFamily="18" charset="0"/>
              </a:rPr>
              <a:t>Adopt </a:t>
            </a:r>
            <a:r>
              <a:rPr lang="en-GB" sz="4400" dirty="0">
                <a:effectLst/>
                <a:ea typeface="Times New Roman" panose="02020603050405020304" pitchFamily="18" charset="0"/>
              </a:rPr>
              <a:t>healthcare policy that values ECD and creates resources for developmental </a:t>
            </a:r>
            <a:r>
              <a:rPr lang="en-GB" sz="4400" dirty="0">
                <a:ea typeface="Times New Roman" panose="02020603050405020304" pitchFamily="18" charset="0"/>
              </a:rPr>
              <a:t>monitoring</a:t>
            </a:r>
            <a:endParaRPr lang="en-GB" sz="44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ea typeface="Times New Roman" panose="02020603050405020304" pitchFamily="18" charset="0"/>
              </a:rPr>
              <a:t>Lean on facilitators</a:t>
            </a:r>
            <a:endParaRPr lang="tr-TR" sz="8000" dirty="0">
              <a:cs typeface="Times New Roman" panose="02020603050405020304" pitchFamily="18" charset="0"/>
            </a:endParaRPr>
          </a:p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314678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1031006" y="659531"/>
            <a:ext cx="8457083" cy="118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7200" dirty="0">
                <a:solidFill>
                  <a:srgbClr val="015C60"/>
                </a:solidFill>
                <a:latin typeface="Open Sans Extra Bold"/>
              </a:rPr>
              <a:t>Facilitators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19EA-2CCD-A641-8AAA-377D0317D3DE}"/>
              </a:ext>
            </a:extLst>
          </p:cNvPr>
          <p:cNvSpPr txBox="1"/>
          <p:nvPr/>
        </p:nvSpPr>
        <p:spPr>
          <a:xfrm>
            <a:off x="569897" y="2689749"/>
            <a:ext cx="1724913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6000" dirty="0" err="1">
                <a:cs typeface="Times New Roman" panose="02020603050405020304" pitchFamily="18" charset="0"/>
              </a:rPr>
              <a:t>Consensus</a:t>
            </a:r>
            <a:r>
              <a:rPr lang="tr-TR" sz="6000" dirty="0">
                <a:cs typeface="Times New Roman" panose="02020603050405020304" pitchFamily="18" charset="0"/>
              </a:rPr>
              <a:t> on </a:t>
            </a:r>
            <a:r>
              <a:rPr lang="tr-TR" sz="6000" dirty="0" err="1">
                <a:cs typeface="Times New Roman" panose="02020603050405020304" pitchFamily="18" charset="0"/>
              </a:rPr>
              <a:t>the</a:t>
            </a:r>
            <a:r>
              <a:rPr lang="tr-TR" sz="6000" dirty="0">
                <a:cs typeface="Times New Roman" panose="02020603050405020304" pitchFamily="18" charset="0"/>
              </a:rPr>
              <a:t> </a:t>
            </a:r>
            <a:r>
              <a:rPr lang="tr-TR" sz="6000" dirty="0" err="1">
                <a:cs typeface="Times New Roman" panose="02020603050405020304" pitchFamily="18" charset="0"/>
              </a:rPr>
              <a:t>importance</a:t>
            </a:r>
            <a:r>
              <a:rPr lang="tr-TR" sz="6000" dirty="0">
                <a:cs typeface="Times New Roman" panose="02020603050405020304" pitchFamily="18" charset="0"/>
              </a:rPr>
              <a:t> of DM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000000"/>
                </a:solidFill>
                <a:cs typeface="Times New Roman" panose="02020603050405020304" pitchFamily="18" charset="0"/>
              </a:rPr>
              <a:t>The primary healthcare infrastructure: accessible, high coverage, </a:t>
            </a:r>
            <a:r>
              <a:rPr lang="en-US" sz="6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homevisiting</a:t>
            </a:r>
            <a:endParaRPr lang="en-US" sz="6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6000" dirty="0">
                <a:cs typeface="Times New Roman" panose="02020603050405020304" pitchFamily="18" charset="0"/>
              </a:rPr>
              <a:t>WHO/UNICEF </a:t>
            </a:r>
            <a:r>
              <a:rPr lang="tr-TR" sz="6000" dirty="0" err="1">
                <a:cs typeface="Times New Roman" panose="02020603050405020304" pitchFamily="18" charset="0"/>
              </a:rPr>
              <a:t>support</a:t>
            </a:r>
            <a:r>
              <a:rPr lang="tr-TR" sz="6000" dirty="0">
                <a:cs typeface="Times New Roman" panose="02020603050405020304" pitchFamily="18" charset="0"/>
              </a:rPr>
              <a:t> </a:t>
            </a:r>
            <a:r>
              <a:rPr lang="tr-TR" sz="6000" dirty="0" err="1">
                <a:cs typeface="Times New Roman" panose="02020603050405020304" pitchFamily="18" charset="0"/>
              </a:rPr>
              <a:t>and</a:t>
            </a:r>
            <a:r>
              <a:rPr lang="tr-TR" sz="6000" dirty="0">
                <a:cs typeface="Times New Roman" panose="02020603050405020304" pitchFamily="18" charset="0"/>
              </a:rPr>
              <a:t> </a:t>
            </a:r>
            <a:r>
              <a:rPr lang="tr-TR" sz="6000" dirty="0" err="1">
                <a:cs typeface="Times New Roman" panose="02020603050405020304" pitchFamily="18" charset="0"/>
              </a:rPr>
              <a:t>countries</a:t>
            </a:r>
            <a:r>
              <a:rPr lang="tr-TR" sz="6000" dirty="0">
                <a:cs typeface="Times New Roman" panose="02020603050405020304" pitchFamily="18" charset="0"/>
              </a:rPr>
              <a:t> </a:t>
            </a:r>
            <a:r>
              <a:rPr lang="tr-TR" sz="6000" dirty="0" err="1">
                <a:cs typeface="Times New Roman" panose="02020603050405020304" pitchFamily="18" charset="0"/>
              </a:rPr>
              <a:t>who</a:t>
            </a:r>
            <a:r>
              <a:rPr lang="tr-TR" sz="6000" dirty="0">
                <a:cs typeface="Times New Roman" panose="02020603050405020304" pitchFamily="18" charset="0"/>
              </a:rPr>
              <a:t> </a:t>
            </a:r>
            <a:r>
              <a:rPr lang="tr-TR" sz="6000" dirty="0" err="1">
                <a:cs typeface="Times New Roman" panose="02020603050405020304" pitchFamily="18" charset="0"/>
              </a:rPr>
              <a:t>have</a:t>
            </a:r>
            <a:r>
              <a:rPr lang="tr-TR" sz="6000" dirty="0">
                <a:cs typeface="Times New Roman" panose="02020603050405020304" pitchFamily="18" charset="0"/>
              </a:rPr>
              <a:t> </a:t>
            </a:r>
            <a:r>
              <a:rPr lang="tr-TR" sz="6000" dirty="0" err="1">
                <a:cs typeface="Times New Roman" panose="02020603050405020304" pitchFamily="18" charset="0"/>
              </a:rPr>
              <a:t>achieved</a:t>
            </a:r>
            <a:r>
              <a:rPr lang="tr-TR" sz="6000" dirty="0">
                <a:cs typeface="Times New Roman" panose="02020603050405020304" pitchFamily="18" charset="0"/>
              </a:rPr>
              <a:t> </a:t>
            </a:r>
            <a:r>
              <a:rPr lang="tr-TR" sz="6000" dirty="0" err="1">
                <a:cs typeface="Times New Roman" panose="02020603050405020304" pitchFamily="18" charset="0"/>
              </a:rPr>
              <a:t>progress</a:t>
            </a:r>
            <a:endParaRPr lang="tr-TR" sz="6000" dirty="0">
              <a:cs typeface="Times New Roman" panose="02020603050405020304" pitchFamily="18" charset="0"/>
            </a:endParaRPr>
          </a:p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12882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19EA-2CCD-A641-8AAA-377D0317D3DE}"/>
              </a:ext>
            </a:extLst>
          </p:cNvPr>
          <p:cNvSpPr txBox="1"/>
          <p:nvPr/>
        </p:nvSpPr>
        <p:spPr>
          <a:xfrm>
            <a:off x="4038600" y="3771900"/>
            <a:ext cx="8802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q-AL" sz="6000" dirty="0">
                <a:solidFill>
                  <a:srgbClr val="FF0000"/>
                </a:solidFill>
              </a:rPr>
              <a:t>Faleminderit! Thank you!</a:t>
            </a:r>
            <a:endParaRPr lang="en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0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28CBDC7-35BF-72F1-FB0C-22C5E421E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516" y="4506912"/>
            <a:ext cx="8969683" cy="1752600"/>
          </a:xfrm>
        </p:spPr>
        <p:txBody>
          <a:bodyPr anchor="ctr"/>
          <a:lstStyle/>
          <a:p>
            <a:r>
              <a:rPr lang="en-AL" dirty="0"/>
              <a:t>Dr. Shkelzen Marku</a:t>
            </a:r>
          </a:p>
        </p:txBody>
      </p:sp>
      <p:pic>
        <p:nvPicPr>
          <p:cNvPr id="6" name="Picture 5" descr="Logo Pfd">
            <a:extLst>
              <a:ext uri="{FF2B5EF4-FFF2-40B4-BE49-F238E27FC236}">
                <a16:creationId xmlns:a16="http://schemas.microsoft.com/office/drawing/2014/main" id="{3B729B8F-9A62-C139-6916-71AD91CD58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6" y="6743700"/>
            <a:ext cx="1752600" cy="1218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249FB2-853F-A0AA-1B16-52E92A1297C3}"/>
              </a:ext>
            </a:extLst>
          </p:cNvPr>
          <p:cNvSpPr/>
          <p:nvPr/>
        </p:nvSpPr>
        <p:spPr>
          <a:xfrm>
            <a:off x="9829800" y="0"/>
            <a:ext cx="8458200" cy="895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5ACF31-AA6C-D58D-C3BD-76B5BE8A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16" y="3529806"/>
            <a:ext cx="16221694" cy="1470025"/>
          </a:xfrm>
        </p:spPr>
        <p:txBody>
          <a:bodyPr>
            <a:noAutofit/>
          </a:bodyPr>
          <a:lstStyle/>
          <a:p>
            <a:r>
              <a:rPr lang="en-AL" sz="6600" dirty="0"/>
              <a:t>UPHV using a multi-sector approach </a:t>
            </a:r>
          </a:p>
        </p:txBody>
      </p:sp>
    </p:spTree>
    <p:extLst>
      <p:ext uri="{BB962C8B-B14F-4D97-AF65-F5344CB8AC3E}">
        <p14:creationId xmlns:p14="http://schemas.microsoft.com/office/powerpoint/2010/main" val="257117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3D196F-5DF8-9E59-B32C-B63E5C7E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Brief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51AB6F-D749-2C10-B158-700AB59E7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3713" indent="-493713"/>
            <a:r>
              <a:rPr lang="en-GB" dirty="0"/>
              <a:t>UNICEF has supported the MOHSP to develop a comprehensive </a:t>
            </a:r>
            <a:r>
              <a:rPr lang="en-GB" dirty="0">
                <a:solidFill>
                  <a:srgbClr val="FF0000"/>
                </a:solidFill>
              </a:rPr>
              <a:t>regulatory framework</a:t>
            </a:r>
            <a:r>
              <a:rPr lang="en-GB" dirty="0"/>
              <a:t> for preventive maternal, new-born, and child health services which includes: </a:t>
            </a:r>
          </a:p>
          <a:p>
            <a:pPr marL="903288" lvl="1" indent="-446088"/>
            <a:r>
              <a:rPr lang="en-GB" dirty="0">
                <a:solidFill>
                  <a:srgbClr val="FF0000"/>
                </a:solidFill>
              </a:rPr>
              <a:t>service guidelines and protocols </a:t>
            </a:r>
            <a:r>
              <a:rPr lang="en-GB" dirty="0"/>
              <a:t>(for antenatal care, postnatal care, mother and child nutrition, child development) as well as; </a:t>
            </a:r>
          </a:p>
          <a:p>
            <a:pPr marL="903288" lvl="1" indent="-446088"/>
            <a:r>
              <a:rPr lang="en-GB" dirty="0"/>
              <a:t>revised </a:t>
            </a:r>
            <a:r>
              <a:rPr lang="en-GB" dirty="0">
                <a:solidFill>
                  <a:srgbClr val="FF0000"/>
                </a:solidFill>
              </a:rPr>
              <a:t>maternal &amp; child health chapters of Basic Package </a:t>
            </a:r>
            <a:r>
              <a:rPr lang="en-GB" dirty="0"/>
              <a:t>for PHC Services</a:t>
            </a:r>
            <a:r>
              <a:rPr lang="en-AL" dirty="0"/>
              <a:t> </a:t>
            </a:r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A set of legal acts </a:t>
            </a:r>
            <a:r>
              <a:rPr lang="en-GB" dirty="0"/>
              <a:t>and the Health Sector Strategy 2016-2020, have </a:t>
            </a:r>
            <a:r>
              <a:rPr lang="en-GB" dirty="0">
                <a:solidFill>
                  <a:srgbClr val="FF0000"/>
                </a:solidFill>
              </a:rPr>
              <a:t>placed the emphasis on maternal and child health </a:t>
            </a:r>
            <a:r>
              <a:rPr lang="en-GB" dirty="0"/>
              <a:t>and prioritized Roma, Egyptian children and children with disabilities.</a:t>
            </a:r>
            <a:r>
              <a:rPr lang="en-A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531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16B1-BAF3-92E7-A87C-35710677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A multi year 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B5C75-F137-7994-8227-A7893EF40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536575" indent="-536575">
              <a:spcBef>
                <a:spcPts val="0"/>
              </a:spcBef>
              <a:spcAft>
                <a:spcPts val="3000"/>
              </a:spcAft>
            </a:pPr>
            <a:r>
              <a:rPr lang="en-GB" dirty="0">
                <a:solidFill>
                  <a:srgbClr val="FF0000"/>
                </a:solidFill>
              </a:rPr>
              <a:t>Institutional development support for quality &amp; inclusive health services </a:t>
            </a:r>
            <a:r>
              <a:rPr lang="en-GB" dirty="0"/>
              <a:t>… </a:t>
            </a:r>
          </a:p>
          <a:p>
            <a:pPr marL="936625" lvl="1" indent="-536575">
              <a:spcBef>
                <a:spcPts val="0"/>
              </a:spcBef>
              <a:spcAft>
                <a:spcPts val="3000"/>
              </a:spcAft>
            </a:pPr>
            <a:r>
              <a:rPr lang="en-GB" dirty="0"/>
              <a:t>aiming to </a:t>
            </a:r>
            <a:r>
              <a:rPr lang="en-GB" dirty="0">
                <a:solidFill>
                  <a:srgbClr val="FF0000"/>
                </a:solidFill>
              </a:rPr>
              <a:t>foster development of mechanisms, instruments and capacities for implementation of UPHV and enforcement of the M&amp;CH regulatory framework</a:t>
            </a:r>
            <a:r>
              <a:rPr lang="en-GB" dirty="0"/>
              <a:t>: </a:t>
            </a:r>
          </a:p>
          <a:p>
            <a:pPr marL="1336675" lvl="2" indent="-536575">
              <a:spcBef>
                <a:spcPts val="0"/>
              </a:spcBef>
              <a:spcAft>
                <a:spcPts val="3000"/>
              </a:spcAft>
            </a:pPr>
            <a:r>
              <a:rPr lang="en-GB" dirty="0"/>
              <a:t>piloted in Durres and </a:t>
            </a:r>
            <a:r>
              <a:rPr lang="en-GB" dirty="0" err="1"/>
              <a:t>Shijak</a:t>
            </a:r>
            <a:r>
              <a:rPr lang="en-GB" dirty="0"/>
              <a:t> municipalities (2016-2017)</a:t>
            </a:r>
          </a:p>
          <a:p>
            <a:pPr marL="1336675" lvl="2" indent="-536575">
              <a:spcBef>
                <a:spcPts val="0"/>
              </a:spcBef>
              <a:spcAft>
                <a:spcPts val="3000"/>
              </a:spcAft>
            </a:pPr>
            <a:r>
              <a:rPr lang="en-GB" dirty="0"/>
              <a:t>went to </a:t>
            </a:r>
            <a:r>
              <a:rPr lang="en-US" dirty="0"/>
              <a:t>Tirana, Elbasan, </a:t>
            </a:r>
            <a:r>
              <a:rPr lang="en-US" dirty="0" err="1"/>
              <a:t>Korca</a:t>
            </a:r>
            <a:r>
              <a:rPr lang="en-US" dirty="0"/>
              <a:t> and </a:t>
            </a:r>
            <a:r>
              <a:rPr lang="en-US" dirty="0" err="1"/>
              <a:t>Vlora</a:t>
            </a:r>
            <a:r>
              <a:rPr lang="en-US" dirty="0"/>
              <a:t> municipalities (2019-2022) </a:t>
            </a:r>
          </a:p>
          <a:p>
            <a:pPr marL="1336675" lvl="2" indent="-536575">
              <a:spcBef>
                <a:spcPts val="0"/>
              </a:spcBef>
              <a:spcAft>
                <a:spcPts val="3000"/>
              </a:spcAft>
            </a:pPr>
            <a:r>
              <a:rPr lang="en-US" dirty="0"/>
              <a:t>expanded to </a:t>
            </a:r>
            <a:r>
              <a:rPr lang="en-US" dirty="0" err="1"/>
              <a:t>Lezha</a:t>
            </a:r>
            <a:r>
              <a:rPr lang="en-AL" dirty="0"/>
              <a:t> </a:t>
            </a:r>
            <a:r>
              <a:rPr lang="en-GB" dirty="0"/>
              <a:t>municipality in 2022</a:t>
            </a:r>
          </a:p>
          <a:p>
            <a:pPr marL="1336675" lvl="2" indent="-536575">
              <a:spcBef>
                <a:spcPts val="0"/>
              </a:spcBef>
              <a:spcAft>
                <a:spcPts val="3000"/>
              </a:spcAft>
            </a:pPr>
            <a:r>
              <a:rPr lang="en-GB" dirty="0"/>
              <a:t>now expanded to 7 regions</a:t>
            </a:r>
            <a:r>
              <a:rPr lang="en-AL" dirty="0"/>
              <a:t> in 2023</a:t>
            </a:r>
          </a:p>
        </p:txBody>
      </p:sp>
    </p:spTree>
    <p:extLst>
      <p:ext uri="{BB962C8B-B14F-4D97-AF65-F5344CB8AC3E}">
        <p14:creationId xmlns:p14="http://schemas.microsoft.com/office/powerpoint/2010/main" val="558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414247" y="9094222"/>
            <a:ext cx="10000190" cy="1035604"/>
            <a:chOff x="0" y="0"/>
            <a:chExt cx="13333587" cy="138080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5167" t="26606" r="30815" b="38289"/>
            <a:stretch>
              <a:fillRect/>
            </a:stretch>
          </p:blipFill>
          <p:spPr>
            <a:xfrm>
              <a:off x="0" y="0"/>
              <a:ext cx="1224348" cy="138080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3138" y="66212"/>
              <a:ext cx="1851541" cy="13145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523760" y="277604"/>
              <a:ext cx="1466611" cy="90196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990371" y="167863"/>
              <a:ext cx="1045431" cy="101170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8870992" y="270244"/>
              <a:ext cx="4462595" cy="773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</a:pPr>
              <a:r>
                <a:rPr lang="en-US" sz="3200" dirty="0">
                  <a:solidFill>
                    <a:srgbClr val="015C60"/>
                  </a:solidFill>
                  <a:latin typeface="Roboto Condensed"/>
                </a:rPr>
                <a:t>#FamilyCentredECI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48590" y="9519494"/>
            <a:ext cx="3839410" cy="610332"/>
            <a:chOff x="0" y="0"/>
            <a:chExt cx="5119214" cy="81377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1546826" cy="813776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99313" y="0"/>
              <a:ext cx="3519901" cy="739179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 l="12705" t="37209" r="7260" b="39371"/>
          <a:stretch>
            <a:fillRect/>
          </a:stretch>
        </p:blipFill>
        <p:spPr>
          <a:xfrm>
            <a:off x="414247" y="476816"/>
            <a:ext cx="6088433" cy="178152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14246" y="3866777"/>
            <a:ext cx="161545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15C60"/>
                </a:solidFill>
                <a:latin typeface="Open Sans Bold Bold"/>
              </a:rPr>
              <a:t>Early identification of developmental difficulties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4246" y="5143500"/>
            <a:ext cx="12539753" cy="2185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015C60"/>
                </a:solidFill>
                <a:latin typeface="Open Sans"/>
              </a:rPr>
              <a:t>Revan Mustafa</a:t>
            </a:r>
          </a:p>
          <a:p>
            <a:r>
              <a:rPr lang="en-US" sz="4000" dirty="0">
                <a:solidFill>
                  <a:srgbClr val="015C60"/>
                </a:solidFill>
                <a:latin typeface="Open Sans"/>
              </a:rPr>
              <a:t>International Developmental Pediatrics Association</a:t>
            </a:r>
          </a:p>
          <a:p>
            <a:pPr algn="ctr">
              <a:lnSpc>
                <a:spcPts val="8119"/>
              </a:lnSpc>
            </a:pPr>
            <a:endParaRPr lang="en-US" sz="5299" dirty="0">
              <a:solidFill>
                <a:srgbClr val="015C60"/>
              </a:solidFill>
              <a:latin typeface="Open Sans"/>
            </a:endParaRPr>
          </a:p>
        </p:txBody>
      </p:sp>
      <p:pic>
        <p:nvPicPr>
          <p:cNvPr id="21" name="Picture 1" descr="idpa-logo">
            <a:extLst>
              <a:ext uri="{FF2B5EF4-FFF2-40B4-BE49-F238E27FC236}">
                <a16:creationId xmlns:a16="http://schemas.microsoft.com/office/drawing/2014/main" id="{E62C7A62-979E-0248-815E-7A9C9F7DF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80" y="396848"/>
            <a:ext cx="1829369" cy="182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4B42-8D6D-DC88-D5F0-8A42CB57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Key intervention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905E7-5567-3BD3-0FED-9D5A7C7E4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742950" indent="-742950">
              <a:spcBef>
                <a:spcPts val="2400"/>
              </a:spcBef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Development of mechanisms and instruments </a:t>
            </a:r>
            <a:r>
              <a:rPr lang="en-GB" dirty="0"/>
              <a:t>within regional health department for implementing UPHV and regulatory framework;</a:t>
            </a:r>
            <a:endParaRPr lang="en-AL" dirty="0"/>
          </a:p>
          <a:p>
            <a:pPr marL="742950" indent="-742950">
              <a:spcBef>
                <a:spcPts val="2400"/>
              </a:spcBef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Strengthening the capacities </a:t>
            </a:r>
            <a:r>
              <a:rPr lang="en-AL" dirty="0">
                <a:solidFill>
                  <a:srgbClr val="FF0000"/>
                </a:solidFill>
              </a:rPr>
              <a:t>of PHC personnel </a:t>
            </a:r>
            <a:r>
              <a:rPr lang="en-AL" dirty="0"/>
              <a:t>for </a:t>
            </a:r>
            <a:r>
              <a:rPr lang="en-GB" dirty="0"/>
              <a:t>implementation of: </a:t>
            </a:r>
          </a:p>
          <a:p>
            <a:pPr marL="1143000" lvl="1" indent="-742950"/>
            <a:r>
              <a:rPr lang="en-GB" sz="2800" dirty="0"/>
              <a:t>the M&amp;CH regulatory framework and the basic package of primary child health care services;</a:t>
            </a:r>
            <a:endParaRPr lang="en-AL" sz="2800" dirty="0"/>
          </a:p>
          <a:p>
            <a:pPr marL="1143000" lvl="1" indent="-742950"/>
            <a:r>
              <a:rPr lang="en-US" sz="2800" dirty="0"/>
              <a:t>the </a:t>
            </a:r>
            <a:r>
              <a:rPr lang="en-GB" sz="2800" dirty="0"/>
              <a:t>UPHV (targeting especially the most vulnerable and at-risk families and children)</a:t>
            </a:r>
            <a:r>
              <a:rPr lang="en-AL" sz="2800" dirty="0"/>
              <a:t> </a:t>
            </a:r>
            <a:r>
              <a:rPr lang="en-GB" sz="2800" dirty="0"/>
              <a:t>based on national protocols and UPHV methodology developed by UNICEF ECARO</a:t>
            </a:r>
            <a:r>
              <a:rPr lang="en-AL" sz="2800" dirty="0"/>
              <a:t> </a:t>
            </a:r>
          </a:p>
          <a:p>
            <a:pPr marL="742950" indent="-742950">
              <a:spcBef>
                <a:spcPts val="2400"/>
              </a:spcBef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Strengthening capacities for </a:t>
            </a:r>
            <a:r>
              <a:rPr lang="en-AL" dirty="0">
                <a:solidFill>
                  <a:srgbClr val="FF0000"/>
                </a:solidFill>
              </a:rPr>
              <a:t>supportive supervision </a:t>
            </a:r>
            <a:r>
              <a:rPr lang="en-AL" dirty="0"/>
              <a:t>of PHC personnel during implementation of UPHV</a:t>
            </a:r>
          </a:p>
          <a:p>
            <a:pPr marL="742950" indent="-742950">
              <a:spcBef>
                <a:spcPts val="2400"/>
              </a:spcBef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Strengthening intersectoral cooperation and referring system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53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0405E-1601-04EF-753E-0639C54B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D</a:t>
            </a:r>
            <a:r>
              <a:rPr lang="en-AL" sz="6600" dirty="0"/>
              <a:t>eveloping instruments &amp;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E32AE-B262-7A5E-568C-4E58D35B3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endParaRPr lang="en-GB" dirty="0"/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Competency profiles of the personnel</a:t>
            </a:r>
            <a:r>
              <a:rPr lang="en-GB" dirty="0"/>
              <a:t> working in mother and child consulting centres, based on the basic package of PHC services;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Guidelines and standards </a:t>
            </a:r>
            <a:r>
              <a:rPr lang="en-GB" dirty="0"/>
              <a:t>for UPH visiting 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Detailed practical forms/checklists </a:t>
            </a:r>
            <a:r>
              <a:rPr lang="en-GB" dirty="0"/>
              <a:t>for the home visiting by age groups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FF0000"/>
                </a:solidFill>
              </a:rPr>
              <a:t>Supportive supervision guidelines</a:t>
            </a:r>
            <a:endParaRPr lang="en-A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47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D114-358A-5EA9-B155-85A22F78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S</a:t>
            </a:r>
            <a:r>
              <a:rPr lang="en-AL" sz="6600" dirty="0"/>
              <a:t>trengthening capacities </a:t>
            </a:r>
            <a:r>
              <a:rPr lang="en-AL" sz="3200" dirty="0"/>
              <a:t>for UPHV</a:t>
            </a:r>
            <a:endParaRPr lang="en-AL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8A7D9-63D6-F0E2-5C0C-F613DC40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0" y="2268536"/>
            <a:ext cx="7543800" cy="6761163"/>
          </a:xfrm>
        </p:spPr>
        <p:txBody>
          <a:bodyPr anchor="ctr"/>
          <a:lstStyle/>
          <a:p>
            <a:r>
              <a:rPr lang="en-GB" dirty="0">
                <a:solidFill>
                  <a:srgbClr val="FF0000"/>
                </a:solidFill>
              </a:rPr>
              <a:t>368 health personnel received accredited trainings </a:t>
            </a:r>
            <a:r>
              <a:rPr lang="en-GB" dirty="0"/>
              <a:t>(in Tirana, Elbasan, Korça, Vlora, Lezha)</a:t>
            </a:r>
          </a:p>
          <a:p>
            <a:pPr marL="903288" lvl="1" indent="-446088"/>
            <a:r>
              <a:rPr lang="en-GB" dirty="0"/>
              <a:t>Of which:</a:t>
            </a:r>
          </a:p>
          <a:p>
            <a:pPr marL="1303338" lvl="2" indent="-446088"/>
            <a:r>
              <a:rPr lang="en-GB" dirty="0"/>
              <a:t>279 Nurses</a:t>
            </a:r>
          </a:p>
          <a:p>
            <a:pPr marL="1303338" lvl="2" indent="-446088"/>
            <a:r>
              <a:rPr lang="en-GB" dirty="0"/>
              <a:t>89 Doctors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50 supportive supervisors received accredited trainings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0E56-2E6F-8528-EE7F-8E7692B32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32" y="2159293"/>
            <a:ext cx="8299636" cy="3355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DBFCA-CC81-E669-1538-FCC2EFEF6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32" y="5618856"/>
            <a:ext cx="8299636" cy="330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40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CA4342-C5EC-BD3E-1D1E-DE1C0A1F7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47899"/>
            <a:ext cx="15233320" cy="6647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F5D436-D610-2FAF-8851-0403F924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Implementation of UPHV </a:t>
            </a:r>
            <a:r>
              <a:rPr lang="en-AL" sz="3200" dirty="0"/>
              <a:t>(until Dec.22)</a:t>
            </a:r>
            <a:endParaRPr lang="en-AL" sz="6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17088F-4E96-5E65-5D7B-1C9A220E36FA}"/>
              </a:ext>
            </a:extLst>
          </p:cNvPr>
          <p:cNvSpPr/>
          <p:nvPr/>
        </p:nvSpPr>
        <p:spPr>
          <a:xfrm>
            <a:off x="14782801" y="3091962"/>
            <a:ext cx="1981200" cy="5275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AFEC77-150D-D48A-9EC9-E19A79D5FDDC}"/>
              </a:ext>
            </a:extLst>
          </p:cNvPr>
          <p:cNvSpPr/>
          <p:nvPr/>
        </p:nvSpPr>
        <p:spPr>
          <a:xfrm>
            <a:off x="14814396" y="3982717"/>
            <a:ext cx="1981200" cy="5275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604088-AAD5-988A-1F90-EC2B1390FC26}"/>
              </a:ext>
            </a:extLst>
          </p:cNvPr>
          <p:cNvSpPr/>
          <p:nvPr/>
        </p:nvSpPr>
        <p:spPr>
          <a:xfrm>
            <a:off x="14814396" y="5304150"/>
            <a:ext cx="1981200" cy="5275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7EB90D-A377-14DA-6C2C-BEDC8C20A8DF}"/>
              </a:ext>
            </a:extLst>
          </p:cNvPr>
          <p:cNvSpPr/>
          <p:nvPr/>
        </p:nvSpPr>
        <p:spPr>
          <a:xfrm>
            <a:off x="14922658" y="7079799"/>
            <a:ext cx="1981200" cy="5275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DD269A-6B97-E899-DD48-8B58DA77714F}"/>
              </a:ext>
            </a:extLst>
          </p:cNvPr>
          <p:cNvSpPr/>
          <p:nvPr/>
        </p:nvSpPr>
        <p:spPr>
          <a:xfrm>
            <a:off x="14922658" y="8425962"/>
            <a:ext cx="1981200" cy="5275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517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7701-F0AD-A032-2D11-BB8764C9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80" y="618267"/>
            <a:ext cx="16180719" cy="1306639"/>
          </a:xfrm>
        </p:spPr>
        <p:txBody>
          <a:bodyPr>
            <a:noAutofit/>
          </a:bodyPr>
          <a:lstStyle/>
          <a:p>
            <a:r>
              <a:rPr lang="en-US" sz="6600" dirty="0"/>
              <a:t>D</a:t>
            </a:r>
            <a:r>
              <a:rPr lang="en-AL" sz="6600" dirty="0"/>
              <a:t>etection of developmental delays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D5170-0979-EFE8-8787-5E44F8975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627"/>
            <a:ext cx="16459200" cy="2844417"/>
          </a:xfrm>
        </p:spPr>
        <p:txBody>
          <a:bodyPr>
            <a:normAutofit fontScale="92500"/>
          </a:bodyPr>
          <a:lstStyle/>
          <a:p>
            <a:pPr>
              <a:spcBef>
                <a:spcPts val="2000"/>
              </a:spcBef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US" sz="3121" dirty="0">
                <a:solidFill>
                  <a:srgbClr val="222222"/>
                </a:solidFill>
                <a:latin typeface="Arial" panose="020B0604020202020204" pitchFamily="34" charset="0"/>
              </a:rPr>
              <a:t>ssess the situation and development (</a:t>
            </a: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based on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guidelines and standards </a:t>
            </a: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for UPHV) using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lvl="1">
              <a:spcBef>
                <a:spcPts val="1400"/>
              </a:spcBef>
            </a:pPr>
            <a:r>
              <a:rPr lang="en-US" sz="3121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practical instruments </a:t>
            </a:r>
            <a:r>
              <a:rPr lang="en-US" sz="3121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(multifunctional inspection </a:t>
            </a:r>
            <a:r>
              <a:rPr lang="en-US" sz="3121" dirty="0">
                <a:solidFill>
                  <a:srgbClr val="222222"/>
                </a:solidFill>
                <a:latin typeface="Arial" panose="020B0604020202020204" pitchFamily="34" charset="0"/>
              </a:rPr>
              <a:t>checklists, growth charts, etc.)</a:t>
            </a:r>
            <a:endParaRPr lang="en-US" sz="3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1">
              <a:spcBef>
                <a:spcPts val="1400"/>
              </a:spcBef>
            </a:pP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and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lis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t of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developmental milestones </a:t>
            </a:r>
          </a:p>
          <a:p>
            <a:pPr>
              <a:spcBef>
                <a:spcPts val="2000"/>
              </a:spcBef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Combined with their own continues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clinical training/experience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D2B64-5F8C-94FF-8D00-818580BF63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1" y="5507227"/>
            <a:ext cx="2700000" cy="3827273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FB1CC-FF09-E169-3DB7-D6733C1159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48201" y="5504910"/>
            <a:ext cx="2700000" cy="3827273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2DAFE-BF90-FCEB-C823-1332DBB93B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72401" y="5504909"/>
            <a:ext cx="2700000" cy="3827273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F13A4-95CE-D1E6-0D61-3118491450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96601" y="5504909"/>
            <a:ext cx="2700000" cy="3827273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1D64EC-A806-685F-956B-E02DF4F4AF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020800" y="5488818"/>
            <a:ext cx="2700000" cy="3827273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B5326-8124-3A49-3F00-36ADEF8963B5}"/>
              </a:ext>
            </a:extLst>
          </p:cNvPr>
          <p:cNvSpPr txBox="1"/>
          <p:nvPr/>
        </p:nvSpPr>
        <p:spPr>
          <a:xfrm rot="16200000">
            <a:off x="-127325" y="7216862"/>
            <a:ext cx="2425664" cy="658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kumimoji="0" lang="en-AL" sz="3679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hecklists</a:t>
            </a:r>
            <a:r>
              <a:rPr kumimoji="0" lang="en-A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48AAB-AECD-779A-0C87-6329FDD02189}"/>
              </a:ext>
            </a:extLst>
          </p:cNvPr>
          <p:cNvSpPr txBox="1"/>
          <p:nvPr/>
        </p:nvSpPr>
        <p:spPr>
          <a:xfrm>
            <a:off x="1757990" y="5002765"/>
            <a:ext cx="223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 children 0-28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A63610-FE6C-0B8F-47B2-F8AF6F13E47A}"/>
              </a:ext>
            </a:extLst>
          </p:cNvPr>
          <p:cNvSpPr txBox="1"/>
          <p:nvPr/>
        </p:nvSpPr>
        <p:spPr>
          <a:xfrm>
            <a:off x="4699824" y="5002768"/>
            <a:ext cx="24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 children 1-2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C4C0F-2EE0-4FCA-AE03-10E7B5002D8A}"/>
              </a:ext>
            </a:extLst>
          </p:cNvPr>
          <p:cNvSpPr txBox="1"/>
          <p:nvPr/>
        </p:nvSpPr>
        <p:spPr>
          <a:xfrm>
            <a:off x="7818245" y="5002767"/>
            <a:ext cx="24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 children 3-4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962762-F7F0-885B-C085-41DCCA1BB4F2}"/>
              </a:ext>
            </a:extLst>
          </p:cNvPr>
          <p:cNvSpPr txBox="1"/>
          <p:nvPr/>
        </p:nvSpPr>
        <p:spPr>
          <a:xfrm>
            <a:off x="10989565" y="5002765"/>
            <a:ext cx="24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 children 4-6 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D8CD0-2E1B-E9C3-A1BD-18DF38CB0475}"/>
              </a:ext>
            </a:extLst>
          </p:cNvPr>
          <p:cNvSpPr txBox="1"/>
          <p:nvPr/>
        </p:nvSpPr>
        <p:spPr>
          <a:xfrm>
            <a:off x="14107986" y="5002765"/>
            <a:ext cx="252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 children 7-36 months</a:t>
            </a:r>
          </a:p>
        </p:txBody>
      </p:sp>
    </p:spTree>
    <p:extLst>
      <p:ext uri="{BB962C8B-B14F-4D97-AF65-F5344CB8AC3E}">
        <p14:creationId xmlns:p14="http://schemas.microsoft.com/office/powerpoint/2010/main" val="428966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B5A9-3DB4-984C-C5EC-8172C4A2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Problematic cases identified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654E-4A5A-B301-3192-AAA0A5140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709</a:t>
            </a:r>
            <a:r>
              <a:rPr lang="en-AL" dirty="0"/>
              <a:t> problematic cases identified, of which </a:t>
            </a:r>
            <a:r>
              <a:rPr lang="en-AL" dirty="0">
                <a:solidFill>
                  <a:srgbClr val="FF0000"/>
                </a:solidFill>
              </a:rPr>
              <a:t>91 severe cases </a:t>
            </a:r>
            <a:r>
              <a:rPr lang="en-AL" dirty="0"/>
              <a:t>until Dec.22</a:t>
            </a:r>
          </a:p>
          <a:p>
            <a:endParaRPr lang="en-A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EF794-57ED-C6F9-9440-75276475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89511"/>
            <a:ext cx="16735664" cy="59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50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3F1318-CFBA-6A04-24E6-CE5B5AD5A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2857500"/>
            <a:ext cx="16507201" cy="579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1CF26-C3D7-ED5C-B979-F14E9CE1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Heatmap of identified cases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F97591-BC4A-E7A1-1244-A373E4BB8D58}"/>
              </a:ext>
            </a:extLst>
          </p:cNvPr>
          <p:cNvSpPr/>
          <p:nvPr/>
        </p:nvSpPr>
        <p:spPr>
          <a:xfrm>
            <a:off x="12115800" y="3695700"/>
            <a:ext cx="5551715" cy="2057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20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05A6B-2A66-9B35-AADD-43FF7595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2857500"/>
            <a:ext cx="16507201" cy="579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1CF26-C3D7-ED5C-B979-F14E9CE1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Heatmap of identified cases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242A5A0-DA8C-C7A0-20DA-D32DDFF534B3}"/>
              </a:ext>
            </a:extLst>
          </p:cNvPr>
          <p:cNvSpPr/>
          <p:nvPr/>
        </p:nvSpPr>
        <p:spPr>
          <a:xfrm>
            <a:off x="540080" y="4294060"/>
            <a:ext cx="16975035" cy="130663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E43BED8-4DA9-E51B-0A6D-0DFA7300349C}"/>
              </a:ext>
            </a:extLst>
          </p:cNvPr>
          <p:cNvSpPr/>
          <p:nvPr/>
        </p:nvSpPr>
        <p:spPr>
          <a:xfrm>
            <a:off x="540080" y="6028567"/>
            <a:ext cx="16975035" cy="867533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20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7B93A-7C64-A5FD-8065-63229A3F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5193119"/>
            <a:ext cx="16524515" cy="2464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9E327-03D1-740F-A4D4-5BBB7140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R</a:t>
            </a:r>
            <a:r>
              <a:rPr lang="en-AL" sz="6600" dirty="0"/>
              <a:t>eferral of most severe cases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67C2AB-C824-EACC-4B69-468395AE1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AL" dirty="0"/>
              <a:t>About 58% of severe cases referred have been successfully delt with by respective institutions</a:t>
            </a:r>
          </a:p>
          <a:p>
            <a:pPr>
              <a:spcBef>
                <a:spcPts val="2400"/>
              </a:spcBef>
            </a:pPr>
            <a:r>
              <a:rPr lang="en-US" dirty="0"/>
              <a:t>A</a:t>
            </a:r>
            <a:r>
              <a:rPr lang="en-AL" dirty="0"/>
              <a:t>bout 42% of cases are still in process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8AE41-65E1-DD91-A76C-78B522ABBC88}"/>
              </a:ext>
            </a:extLst>
          </p:cNvPr>
          <p:cNvSpPr/>
          <p:nvPr/>
        </p:nvSpPr>
        <p:spPr>
          <a:xfrm>
            <a:off x="15594427" y="7121974"/>
            <a:ext cx="1920688" cy="68852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7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F69CA-18E2-4258-5E23-E6C54E29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11508"/>
            <a:ext cx="8915400" cy="8946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00860B-5DD0-D326-AC08-F6E14484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9532073"/>
            <a:ext cx="3937000" cy="6221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12E3111-7480-5F9E-6660-922BFD16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Intersectoral </a:t>
            </a:r>
            <a:br>
              <a:rPr lang="en-US" sz="5400" dirty="0"/>
            </a:br>
            <a:r>
              <a:rPr lang="en-US" sz="5400" dirty="0"/>
              <a:t>cooperation</a:t>
            </a:r>
            <a:endParaRPr lang="en-AL" sz="5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9B45D-E01D-98D3-89E0-8294B8E4A027}"/>
              </a:ext>
            </a:extLst>
          </p:cNvPr>
          <p:cNvSpPr/>
          <p:nvPr/>
        </p:nvSpPr>
        <p:spPr>
          <a:xfrm>
            <a:off x="6096000" y="6757783"/>
            <a:ext cx="3276600" cy="1595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Cooperation at the local level (LAU)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0E73F5-ABA5-F62B-7BEB-EEBBF53FF412}"/>
              </a:ext>
            </a:extLst>
          </p:cNvPr>
          <p:cNvSpPr/>
          <p:nvPr/>
        </p:nvSpPr>
        <p:spPr>
          <a:xfrm>
            <a:off x="6096000" y="4516853"/>
            <a:ext cx="3276600" cy="1595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Cooperation at the municipality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F3F777-3F08-B27F-8668-A1AE21028BBB}"/>
              </a:ext>
            </a:extLst>
          </p:cNvPr>
          <p:cNvSpPr/>
          <p:nvPr/>
        </p:nvSpPr>
        <p:spPr>
          <a:xfrm>
            <a:off x="6096000" y="1621078"/>
            <a:ext cx="3276600" cy="2276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Cooperation at higher decision making levels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4F1366-E17D-36EF-20E4-E2D84F82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72" y="5897822"/>
            <a:ext cx="4382262" cy="2821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E04C6C-6542-3D27-CEB3-9D35985ED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46" y="2852054"/>
            <a:ext cx="4370913" cy="29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3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433583" y="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837014" y="1010182"/>
            <a:ext cx="1603228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Child healthcare in ECARO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CB05B-4D83-A841-8AC9-D9B53130F4C0}"/>
              </a:ext>
            </a:extLst>
          </p:cNvPr>
          <p:cNvSpPr txBox="1"/>
          <p:nvPr/>
        </p:nvSpPr>
        <p:spPr>
          <a:xfrm>
            <a:off x="494233" y="2870808"/>
            <a:ext cx="1533871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1982" indent="-597695" defTabSz="6858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Early identification of developmental difficulties is largely not happening in health systems</a:t>
            </a:r>
          </a:p>
          <a:p>
            <a:pPr marL="611982" indent="-597695" defTabSz="685800"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Generally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developmental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difficulties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trying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’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attention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’ of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primary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providers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(PHP)</a:t>
            </a:r>
          </a:p>
          <a:p>
            <a:pPr marL="611982" indent="-597695" defTabSz="685800"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Parental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concerns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taken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seriously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PHP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generally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wait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611982" indent="-597695" defTabSz="685800"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initiate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self-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referrals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demand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services</a:t>
            </a:r>
            <a:endParaRPr lang="tr-TR" sz="36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11982" indent="-597695" defTabSz="685800"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Early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intervention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receive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few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referrals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places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NICU,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hospitals</a:t>
            </a:r>
            <a:endParaRPr lang="en-US" sz="36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8625" indent="-428625" defTabSz="685800">
              <a:buFont typeface="Arial" panose="020B0604020202020204" pitchFamily="34" charset="0"/>
              <a:buChar char="•"/>
            </a:pPr>
            <a:endParaRPr lang="en-TR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EB786F-72C8-DC40-8358-54985FD91BF3}"/>
              </a:ext>
            </a:extLst>
          </p:cNvPr>
          <p:cNvSpPr txBox="1"/>
          <p:nvPr/>
        </p:nvSpPr>
        <p:spPr>
          <a:xfrm>
            <a:off x="1027693" y="7998096"/>
            <a:ext cx="1432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Vargas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-Baron E,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Diehl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K,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Kakabadze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N,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Bouillet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D,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Miljevic-Ridicki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R,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Moran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MA.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Situational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Analysis of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Early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Childhood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Intervention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Programmes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in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Croatia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 2020. RISE </a:t>
            </a:r>
            <a:r>
              <a:rPr lang="tr-TR" sz="18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Institute</a:t>
            </a:r>
            <a:r>
              <a:rPr lang="tr-T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: Washington DC.</a:t>
            </a:r>
            <a:endParaRPr lang="en-TR" sz="18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142078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919AAD-9DB6-EC07-8FEE-F2AAA085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L" sz="6600" dirty="0"/>
              <a:t>Key take aways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30AF6D-9221-1E91-F6AA-92F6B85EB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>
                <a:solidFill>
                  <a:srgbClr val="FF0000"/>
                </a:solidFill>
              </a:rPr>
              <a:t>PHC personnel (especially nurses) are most positioned to early detect the problematic cases of risk </a:t>
            </a:r>
            <a:r>
              <a:rPr lang="en-US" dirty="0"/>
              <a:t>in child growth and development during the UPHV;</a:t>
            </a:r>
          </a:p>
          <a:p>
            <a:pPr>
              <a:spcBef>
                <a:spcPts val="2400"/>
              </a:spcBef>
            </a:pPr>
            <a:r>
              <a:rPr lang="en-US" dirty="0"/>
              <a:t>To do so, </a:t>
            </a:r>
            <a:r>
              <a:rPr lang="en-US" dirty="0">
                <a:solidFill>
                  <a:srgbClr val="FF0000"/>
                </a:solidFill>
              </a:rPr>
              <a:t>PHC personnel need to be trained and equipped with standardized instruments and practical tools </a:t>
            </a:r>
            <a:r>
              <a:rPr lang="en-US" dirty="0"/>
              <a:t>for identification, documentation and referral;</a:t>
            </a:r>
          </a:p>
          <a:p>
            <a:pPr>
              <a:spcBef>
                <a:spcPts val="2400"/>
              </a:spcBef>
            </a:pPr>
            <a:r>
              <a:rPr lang="en-GB" dirty="0"/>
              <a:t>Inclusive childcare needs a </a:t>
            </a:r>
            <a:r>
              <a:rPr lang="en-GB" dirty="0">
                <a:solidFill>
                  <a:srgbClr val="FF0000"/>
                </a:solidFill>
              </a:rPr>
              <a:t>combination of holistic public health approach and family centred care approach</a:t>
            </a:r>
            <a:r>
              <a:rPr lang="en-US" dirty="0"/>
              <a:t>, contributing to strengthening both parents and communities;  </a:t>
            </a:r>
          </a:p>
          <a:p>
            <a:pPr>
              <a:spcBef>
                <a:spcPts val="2400"/>
              </a:spcBef>
            </a:pPr>
            <a:r>
              <a:rPr lang="en-US" dirty="0">
                <a:solidFill>
                  <a:srgbClr val="FF0000"/>
                </a:solidFill>
              </a:rPr>
              <a:t>Intersectoral cooperation is a must</a:t>
            </a:r>
            <a:r>
              <a:rPr lang="en-US" dirty="0"/>
              <a:t>: childcare for sound and safe child growth and development needs active engagement and contribution of many sectors.</a:t>
            </a:r>
            <a:endParaRPr lang="en-AL" dirty="0"/>
          </a:p>
        </p:txBody>
      </p:sp>
    </p:spTree>
    <p:extLst>
      <p:ext uri="{BB962C8B-B14F-4D97-AF65-F5344CB8AC3E}">
        <p14:creationId xmlns:p14="http://schemas.microsoft.com/office/powerpoint/2010/main" val="967697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2332161" y="9203769"/>
            <a:ext cx="3821058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64169" y="9057991"/>
            <a:ext cx="8779831" cy="1039774"/>
            <a:chOff x="0" y="0"/>
            <a:chExt cx="11706442" cy="13863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242200"/>
              <a:ext cx="1466611" cy="90196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 l="25167" t="26606" r="30815" b="38289"/>
            <a:stretch>
              <a:fillRect/>
            </a:stretch>
          </p:blipFill>
          <p:spPr>
            <a:xfrm>
              <a:off x="3318151" y="5559"/>
              <a:ext cx="1224348" cy="138080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66611" y="0"/>
              <a:ext cx="1851541" cy="131459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770610" y="215836"/>
              <a:ext cx="1045431" cy="101170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160542" y="471783"/>
              <a:ext cx="1326274" cy="69774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831316" y="413767"/>
              <a:ext cx="3875126" cy="813776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12705" t="37209" r="7260" b="39371"/>
          <a:stretch>
            <a:fillRect/>
          </a:stretch>
        </p:blipFill>
        <p:spPr>
          <a:xfrm>
            <a:off x="414247" y="476816"/>
            <a:ext cx="6088433" cy="178152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14148" y="3116174"/>
            <a:ext cx="11756994" cy="6383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endParaRPr lang="en-US" sz="3200" dirty="0">
              <a:solidFill>
                <a:srgbClr val="015C60"/>
              </a:solidFill>
              <a:latin typeface="Open Sans"/>
            </a:endParaRPr>
          </a:p>
          <a:p>
            <a:endParaRPr lang="en-US" sz="3200" dirty="0">
              <a:solidFill>
                <a:srgbClr val="015C60"/>
              </a:solidFill>
              <a:latin typeface="Open Sans"/>
            </a:endParaRPr>
          </a:p>
          <a:p>
            <a:r>
              <a:rPr lang="en-US" sz="3200" dirty="0">
                <a:solidFill>
                  <a:srgbClr val="015C60"/>
                </a:solidFill>
                <a:latin typeface="Open Sans"/>
              </a:rPr>
              <a:t>Mirella </a:t>
            </a:r>
            <a:r>
              <a:rPr lang="en-US" sz="3200" dirty="0" err="1">
                <a:solidFill>
                  <a:srgbClr val="015C60"/>
                </a:solidFill>
                <a:latin typeface="Open Sans"/>
              </a:rPr>
              <a:t>Giannakopoulou</a:t>
            </a:r>
            <a:r>
              <a:rPr lang="en-US" sz="3200" dirty="0">
                <a:solidFill>
                  <a:srgbClr val="015C60"/>
                </a:solidFill>
                <a:latin typeface="Open Sans"/>
              </a:rPr>
              <a:t>,</a:t>
            </a:r>
          </a:p>
          <a:p>
            <a:r>
              <a:rPr lang="en-US" sz="2400" i="1" dirty="0">
                <a:solidFill>
                  <a:srgbClr val="015C60"/>
                </a:solidFill>
                <a:latin typeface="Open Sans"/>
              </a:rPr>
              <a:t>MSc Special Educator</a:t>
            </a:r>
            <a:r>
              <a:rPr lang="en-US" sz="2400" dirty="0">
                <a:solidFill>
                  <a:srgbClr val="015C60"/>
                </a:solidFill>
                <a:latin typeface="Open Sans"/>
              </a:rPr>
              <a:t> </a:t>
            </a:r>
          </a:p>
          <a:p>
            <a:r>
              <a:rPr lang="en-US" sz="2400" i="1" dirty="0">
                <a:solidFill>
                  <a:srgbClr val="015C60"/>
                </a:solidFill>
                <a:latin typeface="Open Sans"/>
              </a:rPr>
              <a:t>Head of ECI Department, Theotokos Foundation</a:t>
            </a:r>
          </a:p>
          <a:p>
            <a:endParaRPr lang="en-US" sz="3200" i="1" dirty="0">
              <a:solidFill>
                <a:srgbClr val="015C60"/>
              </a:solidFill>
              <a:latin typeface="Open Sans"/>
            </a:endParaRPr>
          </a:p>
          <a:p>
            <a:r>
              <a:rPr lang="en-US" sz="3200" dirty="0" err="1">
                <a:solidFill>
                  <a:srgbClr val="015C60"/>
                </a:solidFill>
                <a:latin typeface="Open Sans"/>
              </a:rPr>
              <a:t>Ioanna</a:t>
            </a:r>
            <a:r>
              <a:rPr lang="en-US" sz="3200" dirty="0">
                <a:solidFill>
                  <a:srgbClr val="015C6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15C60"/>
                </a:solidFill>
                <a:latin typeface="Open Sans"/>
              </a:rPr>
              <a:t>Karavaggeli</a:t>
            </a:r>
            <a:r>
              <a:rPr lang="en-US" sz="3200" dirty="0">
                <a:solidFill>
                  <a:srgbClr val="015C60"/>
                </a:solidFill>
                <a:latin typeface="Open Sans"/>
              </a:rPr>
              <a:t>, </a:t>
            </a:r>
          </a:p>
          <a:p>
            <a:r>
              <a:rPr lang="en-US" sz="2400" i="1" dirty="0">
                <a:solidFill>
                  <a:srgbClr val="015C60"/>
                </a:solidFill>
                <a:latin typeface="Open Sans"/>
              </a:rPr>
              <a:t>MSc Speech and Language Therapist, </a:t>
            </a:r>
          </a:p>
          <a:p>
            <a:r>
              <a:rPr lang="en-US" sz="2400" i="1" dirty="0">
                <a:solidFill>
                  <a:srgbClr val="015C60"/>
                </a:solidFill>
                <a:latin typeface="Open Sans"/>
              </a:rPr>
              <a:t>ECI Department, Theotokos Foundation </a:t>
            </a:r>
          </a:p>
          <a:p>
            <a:pPr>
              <a:lnSpc>
                <a:spcPts val="7419"/>
              </a:lnSpc>
            </a:pPr>
            <a:endParaRPr lang="en-US" sz="5299" dirty="0">
              <a:solidFill>
                <a:srgbClr val="015C60"/>
              </a:solidFill>
              <a:latin typeface="Open Sans"/>
            </a:endParaRPr>
          </a:p>
          <a:p>
            <a:pPr algn="ctr">
              <a:lnSpc>
                <a:spcPts val="8119"/>
              </a:lnSpc>
            </a:pPr>
            <a:endParaRPr lang="en-US" sz="5299" dirty="0">
              <a:solidFill>
                <a:srgbClr val="015C60"/>
              </a:solidFill>
              <a:latin typeface="Open Sans"/>
            </a:endParaRPr>
          </a:p>
        </p:txBody>
      </p:sp>
      <p:pic>
        <p:nvPicPr>
          <p:cNvPr id="22" name="Εικόνα 2" descr="Εικόνα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901" y="8238937"/>
            <a:ext cx="1539901" cy="1638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/>
          <p:cNvSpPr txBox="1"/>
          <p:nvPr/>
        </p:nvSpPr>
        <p:spPr>
          <a:xfrm>
            <a:off x="655564" y="3116174"/>
            <a:ext cx="16689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66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“</a:t>
            </a:r>
            <a:r>
              <a:rPr lang="en-US" sz="4800" b="1" dirty="0">
                <a:solidFill>
                  <a:srgbClr val="006666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ECI in the Community” Early identification </a:t>
            </a:r>
            <a:r>
              <a:rPr lang="en-US" sz="4800" b="1" dirty="0" err="1">
                <a:solidFill>
                  <a:srgbClr val="006666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programme</a:t>
            </a:r>
            <a:endParaRPr lang="en-US" sz="4800" b="1" dirty="0">
              <a:solidFill>
                <a:srgbClr val="006666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pic>
        <p:nvPicPr>
          <p:cNvPr id="14" name="Εικόνα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3849" y="6743700"/>
            <a:ext cx="1983169" cy="297326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3849" y="419100"/>
            <a:ext cx="4824151" cy="6128047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76" y="639491"/>
            <a:ext cx="4695027" cy="777972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432" y="1646555"/>
            <a:ext cx="7872738" cy="524849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7563293"/>
            <a:ext cx="2057400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05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16" name="Θέση περιεχομένου 7"/>
          <p:cNvGraphicFramePr>
            <a:graphicFrameLocks/>
          </p:cNvGraphicFramePr>
          <p:nvPr/>
        </p:nvGraphicFramePr>
        <p:xfrm>
          <a:off x="1803400" y="1333500"/>
          <a:ext cx="14198600" cy="75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190500"/>
            <a:ext cx="1447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6666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Our Philosophy</a:t>
            </a:r>
            <a:endParaRPr lang="el-GR" sz="6600" dirty="0"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69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</a:t>
            </a:r>
            <a:r>
              <a:rPr lang="en-US" sz="2931" dirty="0" err="1">
                <a:solidFill>
                  <a:srgbClr val="015C60"/>
                </a:solidFill>
                <a:latin typeface="Roboto Condensed"/>
              </a:rPr>
              <a:t>FamilyCentredECI</a:t>
            </a:r>
            <a:endParaRPr lang="en-US" sz="2931" dirty="0">
              <a:solidFill>
                <a:srgbClr val="015C60"/>
              </a:solidFill>
              <a:latin typeface="Roboto Condensed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34665"/>
            <a:ext cx="3342968" cy="3450005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540080" y="618268"/>
            <a:ext cx="1409032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Why “ECI in the Community”?</a:t>
            </a:r>
          </a:p>
        </p:txBody>
      </p:sp>
      <p:pic>
        <p:nvPicPr>
          <p:cNvPr id="13" name="Picture 4" descr="Solutions (1) - Protec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599" y="2616752"/>
            <a:ext cx="5654525" cy="586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Θέση περιεχομένου 5"/>
          <p:cNvGraphicFramePr>
            <a:graphicFrameLocks/>
          </p:cNvGraphicFramePr>
          <p:nvPr/>
        </p:nvGraphicFramePr>
        <p:xfrm>
          <a:off x="1066800" y="2315340"/>
          <a:ext cx="8763000" cy="616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34665"/>
            <a:ext cx="3342968" cy="3450005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540080" y="618268"/>
            <a:ext cx="1477612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What is “ECI in the Community”?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1615238" y="2546530"/>
            <a:ext cx="1505752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“</a:t>
            </a: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ECI in the Community” is a </a:t>
            </a:r>
            <a:r>
              <a:rPr lang="en-US" sz="36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programme</a:t>
            </a: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conducted by the ECI Department of Theotokos Foundation, since 2016</a:t>
            </a:r>
          </a:p>
          <a:p>
            <a:endParaRPr lang="en-US" sz="3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It is a cooperation of Theotokos Foundation and the neighboring Municipalities Ilion and </a:t>
            </a:r>
            <a:r>
              <a:rPr lang="en-US" sz="36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Kamatero</a:t>
            </a:r>
            <a:endParaRPr lang="en-US" sz="3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From </a:t>
            </a:r>
            <a:r>
              <a:rPr lang="el-GR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201</a:t>
            </a: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6- 2019, 12 nurseries of Municipality of Ilion participated in the </a:t>
            </a:r>
            <a:r>
              <a:rPr lang="en-US" sz="36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programme</a:t>
            </a: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From 2019- today, </a:t>
            </a:r>
            <a:r>
              <a:rPr lang="el-GR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8 </a:t>
            </a: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nurseries of Municipality of </a:t>
            </a:r>
            <a:r>
              <a:rPr lang="en-US" sz="36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Kamatero</a:t>
            </a:r>
            <a:r>
              <a:rPr lang="en-US" sz="3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were added (20 nurseries in total)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97580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34665"/>
            <a:ext cx="3342968" cy="3450005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3" name="Ορθογώνιο 12"/>
          <p:cNvSpPr/>
          <p:nvPr/>
        </p:nvSpPr>
        <p:spPr>
          <a:xfrm>
            <a:off x="1351641" y="2232249"/>
            <a:ext cx="151491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Target group children 1;5-4;0 years and their families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2633 children and their families have received assessment and counselling services from specialized therapists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2017-2019, the </a:t>
            </a: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programme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received funding from Region of Attica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2019- today, Theotokos Foundation is running the </a:t>
            </a: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programme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on own resources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1031005" y="278474"/>
            <a:ext cx="13177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What is “ECI in the Community”?</a:t>
            </a:r>
          </a:p>
        </p:txBody>
      </p:sp>
    </p:spTree>
    <p:extLst>
      <p:ext uri="{BB962C8B-B14F-4D97-AF65-F5344CB8AC3E}">
        <p14:creationId xmlns:p14="http://schemas.microsoft.com/office/powerpoint/2010/main" val="3302346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690972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Why is “ECI in the Community  important?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6" name="TextBox 5"/>
          <p:cNvSpPr txBox="1"/>
          <p:nvPr/>
        </p:nvSpPr>
        <p:spPr>
          <a:xfrm>
            <a:off x="3303018" y="8801100"/>
            <a:ext cx="1247038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European Agency for the Development of Special Needs Education, 2004</a:t>
            </a:r>
            <a:endParaRPr lang="el-GR" dirty="0"/>
          </a:p>
        </p:txBody>
      </p:sp>
      <p:graphicFrame>
        <p:nvGraphicFramePr>
          <p:cNvPr id="12" name="Θέση περιεχομένου 3"/>
          <p:cNvGraphicFramePr>
            <a:graphicFrameLocks/>
          </p:cNvGraphicFramePr>
          <p:nvPr/>
        </p:nvGraphicFramePr>
        <p:xfrm>
          <a:off x="1676400" y="2047874"/>
          <a:ext cx="15392400" cy="614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660492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 err="1">
                <a:solidFill>
                  <a:srgbClr val="015C60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Trandisciplinary</a:t>
            </a:r>
            <a:r>
              <a:rPr lang="en-US" sz="6000" dirty="0">
                <a:solidFill>
                  <a:srgbClr val="015C60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 team</a:t>
            </a:r>
            <a:endParaRPr lang="en-US" sz="7200" dirty="0">
              <a:solidFill>
                <a:srgbClr val="015C60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12" name="Θέση περιεχομένου 4"/>
          <p:cNvGraphicFramePr>
            <a:graphicFrameLocks/>
          </p:cNvGraphicFramePr>
          <p:nvPr/>
        </p:nvGraphicFramePr>
        <p:xfrm>
          <a:off x="1054100" y="1828801"/>
          <a:ext cx="16319500" cy="665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8171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12" name="Θέση περιεχομένου 5"/>
          <p:cNvGraphicFramePr>
            <a:graphicFrameLocks/>
          </p:cNvGraphicFramePr>
          <p:nvPr/>
        </p:nvGraphicFramePr>
        <p:xfrm>
          <a:off x="1821954" y="1548478"/>
          <a:ext cx="14295438" cy="770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342900"/>
            <a:ext cx="152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6666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Child and Family </a:t>
            </a:r>
            <a:r>
              <a:rPr lang="en-US" sz="6000" dirty="0" err="1">
                <a:solidFill>
                  <a:srgbClr val="006666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Centred</a:t>
            </a:r>
            <a:r>
              <a:rPr lang="en-US" sz="6000" dirty="0">
                <a:solidFill>
                  <a:srgbClr val="006666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 Approach</a:t>
            </a:r>
            <a:endParaRPr lang="el-GR" sz="6000" dirty="0">
              <a:solidFill>
                <a:srgbClr val="006666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4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672940" y="760796"/>
            <a:ext cx="135569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Child healthcare in ECARO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8683" y="2801844"/>
            <a:ext cx="17136663" cy="593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TR" sz="4000"/>
              <a:t>No doubt that child development is the job of healthcare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US" sz="3679" dirty="0">
                <a:solidFill>
                  <a:srgbClr val="000000"/>
                </a:solidFill>
                <a:latin typeface="Lato"/>
              </a:rPr>
              <a:t>The only system that can reach all young children and their families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US" sz="3679" dirty="0">
                <a:solidFill>
                  <a:srgbClr val="000000"/>
                </a:solidFill>
                <a:latin typeface="Lato"/>
              </a:rPr>
              <a:t>Even starting from when they plan to have a child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US" sz="3679" dirty="0">
                <a:solidFill>
                  <a:srgbClr val="000000"/>
                </a:solidFill>
                <a:latin typeface="Lato"/>
              </a:rPr>
              <a:t>Health systems are contacted regularly during early childhood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US" sz="3679" dirty="0">
                <a:solidFill>
                  <a:srgbClr val="000000"/>
                </a:solidFill>
                <a:latin typeface="Lato"/>
              </a:rPr>
              <a:t>Healthcare providers are trusted in the community</a:t>
            </a: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5C986-2112-2449-A30C-508405E08545}"/>
              </a:ext>
            </a:extLst>
          </p:cNvPr>
          <p:cNvSpPr txBox="1"/>
          <p:nvPr/>
        </p:nvSpPr>
        <p:spPr>
          <a:xfrm>
            <a:off x="878683" y="6481190"/>
            <a:ext cx="146646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000" dirty="0">
                <a:solidFill>
                  <a:srgbClr val="FF0000"/>
                </a:solidFill>
              </a:rPr>
              <a:t>Ertem IO</a:t>
            </a:r>
            <a:r>
              <a:rPr lang="tr-TR" sz="2000" dirty="0">
                <a:solidFill>
                  <a:srgbClr val="FF0000"/>
                </a:solidFill>
              </a:rPr>
              <a:t> &amp; World </a:t>
            </a:r>
            <a:r>
              <a:rPr lang="tr-TR" sz="2000" dirty="0" err="1">
                <a:solidFill>
                  <a:srgbClr val="FF0000"/>
                </a:solidFill>
              </a:rPr>
              <a:t>Health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Organization</a:t>
            </a:r>
            <a:r>
              <a:rPr lang="en-TR" sz="2000" dirty="0">
                <a:solidFill>
                  <a:srgbClr val="FF0000"/>
                </a:solidFill>
              </a:rPr>
              <a:t>. Developmental difficulties in early childhood: prevention, early identification, assessment and intervention in low-and middle-income countries: a review. World Health Organization publications; 2012.</a:t>
            </a:r>
          </a:p>
          <a:p>
            <a:endParaRPr lang="en-TR" sz="2000" dirty="0">
              <a:solidFill>
                <a:srgbClr val="FF0000"/>
              </a:solidFill>
            </a:endParaRPr>
          </a:p>
          <a:p>
            <a:r>
              <a:rPr lang="en-TR" sz="2000" dirty="0">
                <a:solidFill>
                  <a:srgbClr val="FF0000"/>
                </a:solidFill>
              </a:rPr>
              <a:t>Engle PL, Young ME,  Tamburlini G. The role of the health sector in Early C</a:t>
            </a: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TR" sz="2000" dirty="0">
                <a:solidFill>
                  <a:srgbClr val="FF0000"/>
                </a:solidFill>
              </a:rPr>
              <a:t>ildhood Development. In: Handbook of Early Childhood Development Research and its impact on global policy. Eds: Britto PB, Engle PL, Super CM. New York, 2013, Oxford Academic.</a:t>
            </a:r>
            <a:endParaRPr lang="en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84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6985920" cy="118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600" dirty="0">
                <a:solidFill>
                  <a:srgbClr val="015C60"/>
                </a:solidFill>
                <a:latin typeface="Open Sans Extra Bold"/>
              </a:rPr>
              <a:t>Objectives of the </a:t>
            </a:r>
            <a:r>
              <a:rPr lang="en-US" sz="6600" dirty="0" err="1">
                <a:solidFill>
                  <a:srgbClr val="015C60"/>
                </a:solidFill>
                <a:latin typeface="Open Sans Extra Bold"/>
              </a:rPr>
              <a:t>programme</a:t>
            </a:r>
            <a:endParaRPr lang="en-US" sz="6600" dirty="0">
              <a:solidFill>
                <a:srgbClr val="015C60"/>
              </a:solidFill>
              <a:latin typeface="Open Sans Extra Bold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2" name="Θέση περιεχομένου 2"/>
          <p:cNvSpPr txBox="1">
            <a:spLocks/>
          </p:cNvSpPr>
          <p:nvPr/>
        </p:nvSpPr>
        <p:spPr>
          <a:xfrm>
            <a:off x="1295400" y="2173710"/>
            <a:ext cx="14284569" cy="6456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charset="2"/>
              <a:buNone/>
              <a:tabLst/>
              <a:defRPr b="1"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Early detection and intervention in the community for preschool children at risk and their families in order to: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3" charset="2"/>
              <a:buNone/>
              <a:tabLst/>
              <a:defRPr b="1"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Ensure/enhance children’s development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Empower families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Support teachers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Achieve social and school inclusion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Promote de-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institualization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</a:t>
            </a:r>
          </a:p>
          <a:p>
            <a:pPr>
              <a:buClr>
                <a:srgbClr val="A53010"/>
              </a:buClr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15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</a:t>
            </a:r>
            <a:r>
              <a:rPr lang="en-US" sz="2931" dirty="0" err="1">
                <a:solidFill>
                  <a:srgbClr val="015C60"/>
                </a:solidFill>
                <a:latin typeface="Roboto Condensed"/>
              </a:rPr>
              <a:t>FamilyCentredECI</a:t>
            </a:r>
            <a:endParaRPr lang="en-US" sz="2931" dirty="0">
              <a:solidFill>
                <a:srgbClr val="015C60"/>
              </a:solidFill>
              <a:latin typeface="Roboto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6878" y="493015"/>
            <a:ext cx="8457083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600" dirty="0">
                <a:solidFill>
                  <a:srgbClr val="015C60"/>
                </a:solidFill>
                <a:latin typeface="Open Sans Extra Bold"/>
              </a:rPr>
              <a:t>Methodology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12" name="9 - Θέση περιεχομένου"/>
          <p:cNvGrpSpPr/>
          <p:nvPr/>
        </p:nvGrpSpPr>
        <p:grpSpPr>
          <a:xfrm>
            <a:off x="1447800" y="2095501"/>
            <a:ext cx="16027402" cy="6384612"/>
            <a:chOff x="-3" y="-1"/>
            <a:chExt cx="10499885" cy="4356618"/>
          </a:xfrm>
        </p:grpSpPr>
        <p:sp>
          <p:nvSpPr>
            <p:cNvPr id="13" name="Βέλος"/>
            <p:cNvSpPr/>
            <p:nvPr/>
          </p:nvSpPr>
          <p:spPr>
            <a:xfrm>
              <a:off x="-3" y="-1"/>
              <a:ext cx="10499885" cy="435661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3EAC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latin typeface="+mn-lt"/>
                  <a:ea typeface="+mn-ea"/>
                  <a:cs typeface="+mn-cs"/>
                  <a:sym typeface="Calibri"/>
                </a:defRPr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sym typeface="Calibri"/>
              </a:endParaRPr>
            </a:p>
          </p:txBody>
        </p:sp>
        <p:grpSp>
          <p:nvGrpSpPr>
            <p:cNvPr id="14" name="Ομαδοποίηση"/>
            <p:cNvGrpSpPr/>
            <p:nvPr/>
          </p:nvGrpSpPr>
          <p:grpSpPr>
            <a:xfrm>
              <a:off x="-3" y="1306983"/>
              <a:ext cx="1575172" cy="1742651"/>
              <a:chOff x="-2" y="0"/>
              <a:chExt cx="1575171" cy="1742650"/>
            </a:xfrm>
          </p:grpSpPr>
          <p:sp>
            <p:nvSpPr>
              <p:cNvPr id="30" name="Στρογγυλεμένο ορθογώνιο"/>
              <p:cNvSpPr/>
              <p:nvPr/>
            </p:nvSpPr>
            <p:spPr>
              <a:xfrm>
                <a:off x="-2" y="0"/>
                <a:ext cx="1575171" cy="1742650"/>
              </a:xfrm>
              <a:prstGeom prst="roundRect">
                <a:avLst>
                  <a:gd name="adj" fmla="val 16667"/>
                </a:avLst>
              </a:prstGeom>
              <a:solidFill>
                <a:srgbClr val="92AA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31" name="PHASE 1 Awareness"/>
              <p:cNvSpPr txBox="1"/>
              <p:nvPr/>
            </p:nvSpPr>
            <p:spPr>
              <a:xfrm>
                <a:off x="76892" y="635054"/>
                <a:ext cx="1421382" cy="4725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PHASE 1 Awareness</a:t>
                </a:r>
              </a:p>
            </p:txBody>
          </p:sp>
        </p:grpSp>
        <p:grpSp>
          <p:nvGrpSpPr>
            <p:cNvPr id="15" name="Ομαδοποίηση"/>
            <p:cNvGrpSpPr/>
            <p:nvPr/>
          </p:nvGrpSpPr>
          <p:grpSpPr>
            <a:xfrm>
              <a:off x="1653919" y="1306983"/>
              <a:ext cx="1575172" cy="1742651"/>
              <a:chOff x="-2" y="0"/>
              <a:chExt cx="1575171" cy="1742650"/>
            </a:xfrm>
          </p:grpSpPr>
          <p:sp>
            <p:nvSpPr>
              <p:cNvPr id="28" name="Στρογγυλεμένο ορθογώνιο"/>
              <p:cNvSpPr/>
              <p:nvPr/>
            </p:nvSpPr>
            <p:spPr>
              <a:xfrm>
                <a:off x="-2" y="0"/>
                <a:ext cx="1575171" cy="1742650"/>
              </a:xfrm>
              <a:prstGeom prst="roundRect">
                <a:avLst>
                  <a:gd name="adj" fmla="val 16667"/>
                </a:avLst>
              </a:prstGeom>
              <a:solidFill>
                <a:srgbClr val="92AA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29" name="PHASE 2 Screening"/>
              <p:cNvSpPr txBox="1"/>
              <p:nvPr/>
            </p:nvSpPr>
            <p:spPr>
              <a:xfrm>
                <a:off x="76892" y="604429"/>
                <a:ext cx="1421382" cy="533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PHASE 2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  <a:sym typeface="Calibri"/>
                </a:endParaRPr>
              </a:p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 Screening</a:t>
                </a:r>
              </a:p>
            </p:txBody>
          </p:sp>
        </p:grpSp>
        <p:grpSp>
          <p:nvGrpSpPr>
            <p:cNvPr id="16" name="Ομαδοποίηση"/>
            <p:cNvGrpSpPr/>
            <p:nvPr/>
          </p:nvGrpSpPr>
          <p:grpSpPr>
            <a:xfrm>
              <a:off x="3305985" y="1306983"/>
              <a:ext cx="1577030" cy="1742651"/>
              <a:chOff x="-1860" y="0"/>
              <a:chExt cx="1577029" cy="1742650"/>
            </a:xfrm>
          </p:grpSpPr>
          <p:sp>
            <p:nvSpPr>
              <p:cNvPr id="26" name="Στρογγυλεμένο ορθογώνιο"/>
              <p:cNvSpPr/>
              <p:nvPr/>
            </p:nvSpPr>
            <p:spPr>
              <a:xfrm>
                <a:off x="-2" y="0"/>
                <a:ext cx="1575171" cy="1742650"/>
              </a:xfrm>
              <a:prstGeom prst="roundRect">
                <a:avLst>
                  <a:gd name="adj" fmla="val 16667"/>
                </a:avLst>
              </a:prstGeom>
              <a:solidFill>
                <a:srgbClr val="92AA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27" name="PHASE 3 Identification"/>
              <p:cNvSpPr txBox="1"/>
              <p:nvPr/>
            </p:nvSpPr>
            <p:spPr>
              <a:xfrm>
                <a:off x="-1860" y="635054"/>
                <a:ext cx="1575171" cy="4725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PHASE 3 Identification</a:t>
                </a:r>
              </a:p>
            </p:txBody>
          </p:sp>
        </p:grpSp>
        <p:grpSp>
          <p:nvGrpSpPr>
            <p:cNvPr id="17" name="Ομαδοποίηση"/>
            <p:cNvGrpSpPr/>
            <p:nvPr/>
          </p:nvGrpSpPr>
          <p:grpSpPr>
            <a:xfrm>
              <a:off x="4959908" y="1306983"/>
              <a:ext cx="1577032" cy="1742651"/>
              <a:chOff x="-1862" y="0"/>
              <a:chExt cx="1577031" cy="1742650"/>
            </a:xfrm>
          </p:grpSpPr>
          <p:sp>
            <p:nvSpPr>
              <p:cNvPr id="24" name="Στρογγυλεμένο ορθογώνιο"/>
              <p:cNvSpPr/>
              <p:nvPr/>
            </p:nvSpPr>
            <p:spPr>
              <a:xfrm>
                <a:off x="-2" y="0"/>
                <a:ext cx="1575171" cy="1742650"/>
              </a:xfrm>
              <a:prstGeom prst="roundRect">
                <a:avLst>
                  <a:gd name="adj" fmla="val 16667"/>
                </a:avLst>
              </a:prstGeom>
              <a:solidFill>
                <a:srgbClr val="92AA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25" name="PHASE 4 Consultation with parents"/>
              <p:cNvSpPr txBox="1"/>
              <p:nvPr/>
            </p:nvSpPr>
            <p:spPr>
              <a:xfrm>
                <a:off x="-1862" y="424868"/>
                <a:ext cx="1544166" cy="8929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  <a:sym typeface="Calibri"/>
                </a:endParaRPr>
              </a:p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PHASE 4 Consultation with parents</a:t>
                </a:r>
              </a:p>
            </p:txBody>
          </p:sp>
        </p:grpSp>
        <p:grpSp>
          <p:nvGrpSpPr>
            <p:cNvPr id="18" name="Ομαδοποίηση"/>
            <p:cNvGrpSpPr/>
            <p:nvPr/>
          </p:nvGrpSpPr>
          <p:grpSpPr>
            <a:xfrm>
              <a:off x="6615691" y="1306983"/>
              <a:ext cx="1575172" cy="1742651"/>
              <a:chOff x="-2" y="0"/>
              <a:chExt cx="1575171" cy="1742650"/>
            </a:xfrm>
          </p:grpSpPr>
          <p:sp>
            <p:nvSpPr>
              <p:cNvPr id="22" name="Στρογγυλεμένο ορθογώνιο"/>
              <p:cNvSpPr/>
              <p:nvPr/>
            </p:nvSpPr>
            <p:spPr>
              <a:xfrm>
                <a:off x="-2" y="0"/>
                <a:ext cx="1575171" cy="1742650"/>
              </a:xfrm>
              <a:prstGeom prst="roundRect">
                <a:avLst>
                  <a:gd name="adj" fmla="val 16667"/>
                </a:avLst>
              </a:prstGeom>
              <a:solidFill>
                <a:srgbClr val="92AA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23" name="PHASE 5 Diagnosis"/>
              <p:cNvSpPr txBox="1"/>
              <p:nvPr/>
            </p:nvSpPr>
            <p:spPr>
              <a:xfrm>
                <a:off x="76892" y="635056"/>
                <a:ext cx="1421382" cy="4725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PHASE 5 Diagnosis</a:t>
                </a:r>
              </a:p>
            </p:txBody>
          </p:sp>
        </p:grpSp>
        <p:grpSp>
          <p:nvGrpSpPr>
            <p:cNvPr id="19" name="Ομαδοποίηση"/>
            <p:cNvGrpSpPr/>
            <p:nvPr/>
          </p:nvGrpSpPr>
          <p:grpSpPr>
            <a:xfrm>
              <a:off x="8269614" y="1306983"/>
              <a:ext cx="1575173" cy="1742651"/>
              <a:chOff x="-2" y="0"/>
              <a:chExt cx="1575172" cy="1742650"/>
            </a:xfrm>
          </p:grpSpPr>
          <p:sp>
            <p:nvSpPr>
              <p:cNvPr id="20" name="Στρογγυλεμένο ορθογώνιο"/>
              <p:cNvSpPr/>
              <p:nvPr/>
            </p:nvSpPr>
            <p:spPr>
              <a:xfrm>
                <a:off x="-2" y="0"/>
                <a:ext cx="1575172" cy="1742650"/>
              </a:xfrm>
              <a:prstGeom prst="roundRect">
                <a:avLst>
                  <a:gd name="adj" fmla="val 16667"/>
                </a:avLst>
              </a:prstGeom>
              <a:solidFill>
                <a:srgbClr val="92AA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21" name="PHASE 6 Intervention"/>
              <p:cNvSpPr txBox="1"/>
              <p:nvPr/>
            </p:nvSpPr>
            <p:spPr>
              <a:xfrm>
                <a:off x="76892" y="635054"/>
                <a:ext cx="1421382" cy="4725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marL="228600" indent="-228600" algn="ctr" defTabSz="800100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Arial"/>
                  <a:buChar char="•"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PHASE 6 Intervention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981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4090320" cy="118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600" dirty="0">
                <a:solidFill>
                  <a:srgbClr val="015C60"/>
                </a:solidFill>
                <a:latin typeface="Open Sans Extra Bold"/>
              </a:rPr>
              <a:t>Phase 1: Awareness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Θέση περιεχομένου 2"/>
          <p:cNvSpPr txBox="1">
            <a:spLocks/>
          </p:cNvSpPr>
          <p:nvPr/>
        </p:nvSpPr>
        <p:spPr>
          <a:xfrm>
            <a:off x="914400" y="2628900"/>
            <a:ext cx="69342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Conducting meetings with:</a:t>
            </a:r>
          </a:p>
          <a:p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Mayor</a:t>
            </a:r>
          </a:p>
          <a:p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Educational staff of kindergartens </a:t>
            </a:r>
          </a:p>
          <a:p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Municipality Scientific Staff</a:t>
            </a:r>
          </a:p>
          <a:p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Parents</a:t>
            </a:r>
            <a:endParaRPr lang="el-GR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2857500"/>
            <a:ext cx="58674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11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6115574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600" dirty="0">
                <a:solidFill>
                  <a:srgbClr val="015C60"/>
                </a:solidFill>
                <a:latin typeface="Open Sans Extra Bold"/>
              </a:rPr>
              <a:t>Phase 2: Screening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Θέση περιεχομένου 2"/>
          <p:cNvSpPr txBox="1">
            <a:spLocks/>
          </p:cNvSpPr>
          <p:nvPr/>
        </p:nvSpPr>
        <p:spPr>
          <a:xfrm>
            <a:off x="2197067" y="2080400"/>
            <a:ext cx="12496799" cy="779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53010"/>
              </a:buClr>
              <a:buNone/>
              <a:defRPr b="1"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Achenbach Child Behavior Checklist (parents and childcare teachers)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 sz="2400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Questionnaire which concerns adaptive and maladaptive behavior for children aged between 1;5- 5;0 years old. Two types of questionnaires:</a:t>
            </a:r>
          </a:p>
          <a:p>
            <a:pPr marL="180000" marR="0" lvl="0" indent="-5143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§"/>
              <a:tabLst/>
              <a:defRPr sz="2400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Questionnaire for parents</a:t>
            </a:r>
          </a:p>
          <a:p>
            <a:pPr marL="180000" marR="0" lvl="0" indent="-5143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§"/>
              <a:tabLst/>
              <a:defRPr sz="2400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Questionnaire for teachers</a:t>
            </a:r>
            <a:endParaRPr lang="en-US" sz="360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buClr>
                <a:srgbClr val="A53010"/>
              </a:buClr>
              <a:buNone/>
            </a:pPr>
            <a:r>
              <a:rPr lang="en-US" sz="3600" b="1" dirty="0">
                <a:solidFill>
                  <a:srgbClr val="0066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Modified Checklist for Autism in Toddlers (M-CHAT)</a:t>
            </a:r>
          </a:p>
          <a:p>
            <a:pPr marL="0" indent="0">
              <a:buClr>
                <a:srgbClr val="A53010"/>
              </a:buClr>
              <a:buNone/>
            </a:pPr>
            <a:endParaRPr lang="en-US" sz="3600" dirty="0">
              <a:solidFill>
                <a:sysClr val="windowText" lastClr="000000">
                  <a:lumMod val="75000"/>
                  <a:lumOff val="25000"/>
                </a:sys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buClr>
                <a:srgbClr val="A53010"/>
              </a:buClr>
              <a:buNone/>
            </a:pPr>
            <a:r>
              <a:rPr lang="en-US" sz="3600" b="1" dirty="0">
                <a:solidFill>
                  <a:srgbClr val="0066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Speech and Language Development Questionnaire (SL Department of Theotokos Foundation)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211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11" name="Number children screened from 12 childcare centres"/>
          <p:cNvGraphicFramePr/>
          <p:nvPr/>
        </p:nvGraphicFramePr>
        <p:xfrm>
          <a:off x="968673" y="1181100"/>
          <a:ext cx="16002000" cy="769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7494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462372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Categories following questionnaires analysis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38" name="Content Placeholder 3"/>
          <p:cNvGrpSpPr/>
          <p:nvPr/>
        </p:nvGrpSpPr>
        <p:grpSpPr>
          <a:xfrm>
            <a:off x="1143000" y="3301870"/>
            <a:ext cx="15360254" cy="3458931"/>
            <a:chOff x="-3" y="-3"/>
            <a:chExt cx="10506050" cy="3133825"/>
          </a:xfrm>
          <a:solidFill>
            <a:srgbClr val="92AA4C"/>
          </a:solidFill>
        </p:grpSpPr>
        <p:grpSp>
          <p:nvGrpSpPr>
            <p:cNvPr id="39" name="Ομαδοποίηση"/>
            <p:cNvGrpSpPr/>
            <p:nvPr/>
          </p:nvGrpSpPr>
          <p:grpSpPr>
            <a:xfrm>
              <a:off x="-3" y="-3"/>
              <a:ext cx="1831295" cy="806408"/>
              <a:chOff x="-2" y="-1"/>
              <a:chExt cx="1831294" cy="806406"/>
            </a:xfrm>
            <a:grpFill/>
          </p:grpSpPr>
          <p:sp>
            <p:nvSpPr>
              <p:cNvPr id="55" name="Ορθογώνιο"/>
              <p:cNvSpPr/>
              <p:nvPr/>
            </p:nvSpPr>
            <p:spPr>
              <a:xfrm>
                <a:off x="-2" y="-1"/>
                <a:ext cx="1831293" cy="806406"/>
              </a:xfrm>
              <a:prstGeom prst="rect">
                <a:avLst/>
              </a:prstGeom>
              <a:solidFill>
                <a:srgbClr val="A53010"/>
              </a:solidFill>
              <a:ln w="12700" cap="flat">
                <a:solidFill>
                  <a:srgbClr val="A5301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111125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2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56" name="Group 1:"/>
              <p:cNvSpPr txBox="1"/>
              <p:nvPr/>
            </p:nvSpPr>
            <p:spPr>
              <a:xfrm>
                <a:off x="-1" y="134576"/>
                <a:ext cx="1831293" cy="537247"/>
              </a:xfrm>
              <a:prstGeom prst="rect">
                <a:avLst/>
              </a:prstGeom>
              <a:solidFill>
                <a:srgbClr val="A5301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ctr">
                <a:spAutoFit/>
              </a:bodyPr>
              <a:lstStyle>
                <a:lvl1pPr marL="228600" indent="-228600" algn="ctr" defTabSz="111125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sz="25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111125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  <a:sym typeface="Calibri"/>
                  </a:rPr>
                  <a:t>Group 1:</a:t>
                </a:r>
              </a:p>
            </p:txBody>
          </p:sp>
        </p:grpSp>
        <p:grpSp>
          <p:nvGrpSpPr>
            <p:cNvPr id="40" name="Ομαδοποίηση"/>
            <p:cNvGrpSpPr/>
            <p:nvPr/>
          </p:nvGrpSpPr>
          <p:grpSpPr>
            <a:xfrm>
              <a:off x="-3" y="806396"/>
              <a:ext cx="1831294" cy="2327426"/>
              <a:chOff x="-2" y="-1"/>
              <a:chExt cx="1831293" cy="2327424"/>
            </a:xfrm>
            <a:grpFill/>
          </p:grpSpPr>
          <p:sp>
            <p:nvSpPr>
              <p:cNvPr id="53" name="Ορθογώνιο"/>
              <p:cNvSpPr/>
              <p:nvPr/>
            </p:nvSpPr>
            <p:spPr>
              <a:xfrm>
                <a:off x="-2" y="0"/>
                <a:ext cx="1831293" cy="2327423"/>
              </a:xfrm>
              <a:prstGeom prst="rect">
                <a:avLst/>
              </a:prstGeom>
              <a:solidFill>
                <a:srgbClr val="A53010"/>
              </a:solidFill>
              <a:ln w="12700" cap="flat">
                <a:solidFill>
                  <a:srgbClr val="D0DEE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54" name="No difficulties"/>
              <p:cNvSpPr txBox="1"/>
              <p:nvPr/>
            </p:nvSpPr>
            <p:spPr>
              <a:xfrm>
                <a:off x="-1" y="-1"/>
                <a:ext cx="1831292" cy="634380"/>
              </a:xfrm>
              <a:prstGeom prst="rect">
                <a:avLst/>
              </a:prstGeom>
              <a:solidFill>
                <a:srgbClr val="A5301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33350" tIns="133350" rIns="133350" bIns="133350" numCol="1" anchor="t">
                <a:spAutoFit/>
              </a:bodyPr>
              <a:lstStyle>
                <a:lvl1pPr marL="174625" indent="-174625">
                  <a:buSzPct val="100000"/>
                  <a:buChar char="•"/>
                  <a:defRPr sz="2500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No difficulties</a:t>
                </a:r>
              </a:p>
            </p:txBody>
          </p:sp>
        </p:grpSp>
        <p:grpSp>
          <p:nvGrpSpPr>
            <p:cNvPr id="41" name="Ομαδοποίηση"/>
            <p:cNvGrpSpPr/>
            <p:nvPr/>
          </p:nvGrpSpPr>
          <p:grpSpPr>
            <a:xfrm>
              <a:off x="2363944" y="-3"/>
              <a:ext cx="3804724" cy="806408"/>
              <a:chOff x="-1" y="-1"/>
              <a:chExt cx="3804723" cy="806406"/>
            </a:xfrm>
            <a:grpFill/>
          </p:grpSpPr>
          <p:sp>
            <p:nvSpPr>
              <p:cNvPr id="51" name="Ορθογώνιο"/>
              <p:cNvSpPr/>
              <p:nvPr/>
            </p:nvSpPr>
            <p:spPr>
              <a:xfrm>
                <a:off x="-1" y="-1"/>
                <a:ext cx="3804721" cy="806406"/>
              </a:xfrm>
              <a:prstGeom prst="rect">
                <a:avLst/>
              </a:prstGeom>
              <a:solidFill>
                <a:srgbClr val="DE7E18"/>
              </a:solidFill>
              <a:ln w="12700" cap="flat">
                <a:solidFill>
                  <a:srgbClr val="A5301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111125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2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52" name="Group 2:"/>
              <p:cNvSpPr txBox="1"/>
              <p:nvPr/>
            </p:nvSpPr>
            <p:spPr>
              <a:xfrm>
                <a:off x="-1" y="134575"/>
                <a:ext cx="3804723" cy="537247"/>
              </a:xfrm>
              <a:prstGeom prst="rect">
                <a:avLst/>
              </a:prstGeom>
              <a:solidFill>
                <a:srgbClr val="DE7E1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ctr">
                <a:spAutoFit/>
              </a:bodyPr>
              <a:lstStyle>
                <a:lvl1pPr marL="228600" indent="-228600" algn="ctr" defTabSz="111125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sz="25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111125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  <a:sym typeface="Calibri"/>
                  </a:rPr>
                  <a:t>Group 2:</a:t>
                </a:r>
              </a:p>
            </p:txBody>
          </p:sp>
        </p:grpSp>
        <p:grpSp>
          <p:nvGrpSpPr>
            <p:cNvPr id="42" name="Ομαδοποίηση"/>
            <p:cNvGrpSpPr/>
            <p:nvPr/>
          </p:nvGrpSpPr>
          <p:grpSpPr>
            <a:xfrm>
              <a:off x="2363944" y="806396"/>
              <a:ext cx="3804724" cy="2327425"/>
              <a:chOff x="-1" y="-1"/>
              <a:chExt cx="3804723" cy="2327423"/>
            </a:xfrm>
            <a:grpFill/>
          </p:grpSpPr>
          <p:sp>
            <p:nvSpPr>
              <p:cNvPr id="49" name="Ορθογώνιο"/>
              <p:cNvSpPr/>
              <p:nvPr/>
            </p:nvSpPr>
            <p:spPr>
              <a:xfrm>
                <a:off x="-1" y="-1"/>
                <a:ext cx="3804721" cy="2327423"/>
              </a:xfrm>
              <a:prstGeom prst="rect">
                <a:avLst/>
              </a:prstGeom>
              <a:solidFill>
                <a:srgbClr val="DE7E18"/>
              </a:solidFill>
              <a:ln w="12700" cap="flat">
                <a:solidFill>
                  <a:srgbClr val="D0DEE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defTabSz="111125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25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50" name="Parents in need of information about development and/or parenting"/>
              <p:cNvSpPr txBox="1"/>
              <p:nvPr/>
            </p:nvSpPr>
            <p:spPr>
              <a:xfrm>
                <a:off x="-1" y="0"/>
                <a:ext cx="3804723" cy="1298039"/>
              </a:xfrm>
              <a:prstGeom prst="rect">
                <a:avLst/>
              </a:prstGeom>
              <a:solidFill>
                <a:srgbClr val="DE7E1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33350" tIns="133350" rIns="133350" bIns="133350" numCol="1" anchor="t">
                <a:spAutoFit/>
              </a:bodyPr>
              <a:lstStyle/>
              <a:p>
                <a:pPr marL="0" marR="0" lvl="1" indent="0" defTabSz="111125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 sz="2500"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Parents in need of information about development and/or parenting</a:t>
                </a:r>
              </a:p>
            </p:txBody>
          </p:sp>
        </p:grpSp>
        <p:grpSp>
          <p:nvGrpSpPr>
            <p:cNvPr id="43" name="Ομαδοποίηση"/>
            <p:cNvGrpSpPr/>
            <p:nvPr/>
          </p:nvGrpSpPr>
          <p:grpSpPr>
            <a:xfrm>
              <a:off x="6701323" y="-3"/>
              <a:ext cx="3804724" cy="806408"/>
              <a:chOff x="-2" y="-1"/>
              <a:chExt cx="3804722" cy="806406"/>
            </a:xfrm>
            <a:grpFill/>
          </p:grpSpPr>
          <p:sp>
            <p:nvSpPr>
              <p:cNvPr id="47" name="Ορθογώνιο"/>
              <p:cNvSpPr/>
              <p:nvPr/>
            </p:nvSpPr>
            <p:spPr>
              <a:xfrm>
                <a:off x="-2" y="-1"/>
                <a:ext cx="3804722" cy="806406"/>
              </a:xfrm>
              <a:prstGeom prst="rect">
                <a:avLst/>
              </a:prstGeom>
              <a:solidFill>
                <a:srgbClr val="9F8351"/>
              </a:solidFill>
              <a:ln w="12700" cap="flat">
                <a:solidFill>
                  <a:srgbClr val="A5301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1111250" eaLnBrk="1" fontAlgn="auto" latinLnBrk="0" hangingPunct="1">
                  <a:lnSpc>
                    <a:spcPct val="90000"/>
                  </a:lnSpc>
                  <a:spcBef>
                    <a:spcPts val="1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2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48" name="Group 3:"/>
              <p:cNvSpPr txBox="1"/>
              <p:nvPr/>
            </p:nvSpPr>
            <p:spPr>
              <a:xfrm>
                <a:off x="-2" y="134576"/>
                <a:ext cx="3804722" cy="537247"/>
              </a:xfrm>
              <a:prstGeom prst="rect">
                <a:avLst/>
              </a:prstGeom>
              <a:solidFill>
                <a:srgbClr val="9F835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ctr">
                <a:spAutoFit/>
              </a:bodyPr>
              <a:lstStyle>
                <a:lvl1pPr marL="228600" indent="-228600" algn="ctr" defTabSz="111125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sz="25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pPr marL="0" marR="0" lvl="0" indent="0" algn="ctr" defTabSz="111125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None/>
                  <a:tabLst/>
                  <a:defRPr/>
                </a:pP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Extra Bold" panose="020B0604020202020204" charset="0"/>
                    <a:ea typeface="Open Sans Extra Bold" panose="020B0604020202020204" charset="0"/>
                    <a:cs typeface="Open Sans Extra Bold" panose="020B0604020202020204" charset="0"/>
                    <a:sym typeface="Calibri"/>
                  </a:rPr>
                  <a:t>Group 3:</a:t>
                </a:r>
              </a:p>
            </p:txBody>
          </p:sp>
        </p:grpSp>
        <p:grpSp>
          <p:nvGrpSpPr>
            <p:cNvPr id="44" name="Ομαδοποίηση"/>
            <p:cNvGrpSpPr/>
            <p:nvPr/>
          </p:nvGrpSpPr>
          <p:grpSpPr>
            <a:xfrm>
              <a:off x="6701323" y="806396"/>
              <a:ext cx="3804724" cy="2327425"/>
              <a:chOff x="-2" y="-1"/>
              <a:chExt cx="3804722" cy="2327423"/>
            </a:xfrm>
            <a:grpFill/>
          </p:grpSpPr>
          <p:sp>
            <p:nvSpPr>
              <p:cNvPr id="45" name="Ορθογώνιο"/>
              <p:cNvSpPr/>
              <p:nvPr/>
            </p:nvSpPr>
            <p:spPr>
              <a:xfrm>
                <a:off x="-2" y="-1"/>
                <a:ext cx="3804722" cy="2327423"/>
              </a:xfrm>
              <a:prstGeom prst="rect">
                <a:avLst/>
              </a:prstGeom>
              <a:solidFill>
                <a:srgbClr val="9F8351"/>
              </a:solidFill>
              <a:ln w="12700" cap="flat">
                <a:solidFill>
                  <a:srgbClr val="D0DEE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defTabSz="111125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+mn-lt"/>
                    <a:ea typeface="+mn-ea"/>
                    <a:cs typeface="+mn-cs"/>
                    <a:sym typeface="Calibri"/>
                  </a:defRPr>
                </a:pPr>
                <a:endParaRPr kumimoji="0" sz="25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sym typeface="Calibri"/>
                </a:endParaRPr>
              </a:p>
            </p:txBody>
          </p:sp>
          <p:sp>
            <p:nvSpPr>
              <p:cNvPr id="46" name="Children with or at risk of developmental delay, SLT difficulties or psychosocial and emotional difficulties"/>
              <p:cNvSpPr txBox="1"/>
              <p:nvPr/>
            </p:nvSpPr>
            <p:spPr>
              <a:xfrm>
                <a:off x="-2" y="-1"/>
                <a:ext cx="3804722" cy="1649388"/>
              </a:xfrm>
              <a:prstGeom prst="rect">
                <a:avLst/>
              </a:prstGeom>
              <a:solidFill>
                <a:srgbClr val="9F835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33350" tIns="133350" rIns="133350" bIns="133350" numCol="1" anchor="t">
                <a:spAutoFit/>
              </a:bodyPr>
              <a:lstStyle/>
              <a:p>
                <a:pPr marL="0" marR="0" lvl="1" indent="0" defTabSz="111125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 sz="2500"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Children with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an indication of</a:t>
                </a: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 risk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 for </a:t>
                </a: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developmental delay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 </a:t>
                </a:r>
                <a:r>
                  <a:rPr kumimoji="0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  <a:sym typeface="Calibri"/>
                  </a:rPr>
                  <a:t>or psychosocial and emotional difficulties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5602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12" name="Childcare Centre Questionnaire Detection Results"/>
          <p:cNvGraphicFramePr/>
          <p:nvPr/>
        </p:nvGraphicFramePr>
        <p:xfrm>
          <a:off x="838200" y="952500"/>
          <a:ext cx="15902881" cy="819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5377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500472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5400" dirty="0">
                <a:solidFill>
                  <a:srgbClr val="015C60"/>
                </a:solidFill>
                <a:latin typeface="Open Sans Extra Bold"/>
              </a:rPr>
              <a:t>Phase 3: Identification in the nurseries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Ορθογώνιο 10"/>
          <p:cNvSpPr/>
          <p:nvPr/>
        </p:nvSpPr>
        <p:spPr>
          <a:xfrm>
            <a:off x="387680" y="2705101"/>
            <a:ext cx="133283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Denver Developmental Screening Test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AnOmiLo4 Speech &amp; Language Screening Test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Preschool Language Scale 4- PLS 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Early </a:t>
            </a:r>
            <a:r>
              <a:rPr lang="en-US" sz="4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Sociocognitive</a:t>
            </a: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Battery (ESB)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Clinical Examination by Psychologist/SLT/ 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Classroom Observation</a:t>
            </a:r>
          </a:p>
        </p:txBody>
      </p:sp>
    </p:spTree>
    <p:extLst>
      <p:ext uri="{BB962C8B-B14F-4D97-AF65-F5344CB8AC3E}">
        <p14:creationId xmlns:p14="http://schemas.microsoft.com/office/powerpoint/2010/main" val="4081405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5461920" cy="1121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5400" dirty="0">
                <a:solidFill>
                  <a:srgbClr val="015C60"/>
                </a:solidFill>
                <a:latin typeface="Open Sans Extra Bold"/>
              </a:rPr>
              <a:t>Phase 4: Consultation with parents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Ορθογώνιο 10"/>
          <p:cNvSpPr/>
          <p:nvPr/>
        </p:nvSpPr>
        <p:spPr>
          <a:xfrm>
            <a:off x="609600" y="2933700"/>
            <a:ext cx="15392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Family History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Verbal report on child’s level of performance during the assessment at the nursery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Specialists and family decide jointly if child will be referred for further assessment</a:t>
            </a:r>
          </a:p>
        </p:txBody>
      </p:sp>
    </p:spTree>
    <p:extLst>
      <p:ext uri="{BB962C8B-B14F-4D97-AF65-F5344CB8AC3E}">
        <p14:creationId xmlns:p14="http://schemas.microsoft.com/office/powerpoint/2010/main" val="453305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5" name="Ορθογώνιο 4"/>
          <p:cNvSpPr/>
          <p:nvPr/>
        </p:nvSpPr>
        <p:spPr>
          <a:xfrm rot="10800000" flipV="1">
            <a:off x="4267201" y="5328166"/>
            <a:ext cx="1371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Discharge</a:t>
            </a:r>
          </a:p>
        </p:txBody>
      </p:sp>
      <p:graphicFrame>
        <p:nvGraphicFramePr>
          <p:cNvPr id="12" name="Θέση περιεχομένου 3"/>
          <p:cNvGraphicFramePr>
            <a:graphicFrameLocks/>
          </p:cNvGraphicFramePr>
          <p:nvPr/>
        </p:nvGraphicFramePr>
        <p:xfrm>
          <a:off x="800099" y="419100"/>
          <a:ext cx="16687800" cy="891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01372" y="5406541"/>
            <a:ext cx="2057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solidFill>
                  <a:prstClr val="white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Discharge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83745" y="5451385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Follow up in a year</a:t>
            </a:r>
            <a:endParaRPr lang="el-GR" sz="2400" dirty="0">
              <a:solidFill>
                <a:prstClr val="white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58600" y="5354739"/>
            <a:ext cx="301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Diagnosis/assessment at Theotokos Foundation</a:t>
            </a:r>
            <a:endParaRPr lang="el-GR" sz="2400" dirty="0">
              <a:solidFill>
                <a:prstClr val="white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2576" y="7764840"/>
            <a:ext cx="2280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Attend psycho- educational parent group</a:t>
            </a:r>
            <a:endParaRPr lang="el-GR" sz="2400" dirty="0">
              <a:solidFill>
                <a:prstClr val="white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11654" y="7734530"/>
            <a:ext cx="3015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Referral to public services  for diagnosis/assessment</a:t>
            </a:r>
            <a:endParaRPr lang="el-GR" sz="2400" dirty="0">
              <a:solidFill>
                <a:prstClr val="white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1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838200" y="807193"/>
            <a:ext cx="135569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Child healthcare in ECARO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8200" y="2213205"/>
            <a:ext cx="17136663" cy="7269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A well-developed primary health care infrastructure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Which is accessible, population is well covered with basic services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The main PHP are physician and a nurse: they are trusted in the communities. 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An average number of PHP-child contacts under 3 is around 12-14 (max 42)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Many countries have a home-visiting system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What is the problem?</a:t>
            </a:r>
            <a:endParaRPr lang="en-TR" sz="4000" dirty="0"/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endParaRPr lang="en-TR" sz="2800" dirty="0"/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5C986-2112-2449-A30C-508405E08545}"/>
              </a:ext>
            </a:extLst>
          </p:cNvPr>
          <p:cNvSpPr txBox="1"/>
          <p:nvPr/>
        </p:nvSpPr>
        <p:spPr>
          <a:xfrm>
            <a:off x="838200" y="6935601"/>
            <a:ext cx="14664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000" dirty="0">
                <a:solidFill>
                  <a:srgbClr val="FF0000"/>
                </a:solidFill>
              </a:rPr>
              <a:t>Ertem IO</a:t>
            </a:r>
            <a:r>
              <a:rPr lang="tr-TR" sz="2000" dirty="0">
                <a:solidFill>
                  <a:srgbClr val="FF0000"/>
                </a:solidFill>
              </a:rPr>
              <a:t> &amp; World </a:t>
            </a:r>
            <a:r>
              <a:rPr lang="tr-TR" sz="2000" dirty="0" err="1">
                <a:solidFill>
                  <a:srgbClr val="FF0000"/>
                </a:solidFill>
              </a:rPr>
              <a:t>Health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Organization</a:t>
            </a:r>
            <a:r>
              <a:rPr lang="en-TR" sz="2000" dirty="0">
                <a:solidFill>
                  <a:srgbClr val="FF0000"/>
                </a:solidFill>
              </a:rPr>
              <a:t>. Developmental difficulties in early childhood: prevention, early identification, assessment and intervention in low-and middle-income countries: a review. World Health Organization publications; 2012.</a:t>
            </a:r>
          </a:p>
          <a:p>
            <a:endParaRPr lang="tr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5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317592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7200" dirty="0">
                <a:solidFill>
                  <a:srgbClr val="015C60"/>
                </a:solidFill>
                <a:latin typeface="Open Sans Extra Bold"/>
              </a:rPr>
              <a:t>Phase 5: Diagnosis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Ορθογώνιο 10"/>
          <p:cNvSpPr/>
          <p:nvPr/>
        </p:nvSpPr>
        <p:spPr>
          <a:xfrm>
            <a:off x="405691" y="2189076"/>
            <a:ext cx="131826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Pediatrician – Developmental Pediatrician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Child- Psychiatrist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Clinical Psychologist/ Developmental Psychologist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Speech and Language Therapist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Occupational Therapist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Social Worker</a:t>
            </a:r>
          </a:p>
        </p:txBody>
      </p:sp>
    </p:spTree>
    <p:extLst>
      <p:ext uri="{BB962C8B-B14F-4D97-AF65-F5344CB8AC3E}">
        <p14:creationId xmlns:p14="http://schemas.microsoft.com/office/powerpoint/2010/main" val="3115582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8457083" cy="114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Phase 6: Intervention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12" name="Διάγραμμα 11"/>
          <p:cNvGraphicFramePr/>
          <p:nvPr/>
        </p:nvGraphicFramePr>
        <p:xfrm>
          <a:off x="551179" y="1791546"/>
          <a:ext cx="17051021" cy="7009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67616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34665"/>
            <a:ext cx="3342968" cy="3450005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540080" y="618268"/>
            <a:ext cx="11956720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600" dirty="0">
                <a:solidFill>
                  <a:srgbClr val="015C60"/>
                </a:solidFill>
                <a:latin typeface="Open Sans Extra Bold"/>
              </a:rPr>
              <a:t>ECI Greece Project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1371600" y="2353847"/>
            <a:ext cx="13175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ECI Greece Project</a:t>
            </a:r>
            <a:r>
              <a:rPr lang="el-GR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 implemented by the </a:t>
            </a:r>
            <a:r>
              <a:rPr lang="en-US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Greek Ministry of </a:t>
            </a:r>
            <a:r>
              <a:rPr lang="en-US" sz="32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Labour</a:t>
            </a:r>
            <a:r>
              <a:rPr lang="en-US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Social Affairs</a:t>
            </a:r>
            <a:r>
              <a:rPr lang="el-GR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with the technical support of European Association of Service providers for Persons with Disabilities (</a:t>
            </a:r>
            <a:r>
              <a:rPr lang="en-US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EASPD</a:t>
            </a: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 and the </a:t>
            </a:r>
            <a:r>
              <a:rPr lang="en-US" sz="3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European Commission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ECI Greece project aims at supporting the Greek government in developing a modern, evidence-based legislative and financial framework for early childhood intervention services </a:t>
            </a:r>
          </a:p>
          <a:p>
            <a:endParaRPr lang="en-US" sz="3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Theotokos Foundation is one of the Pilot Service Providers Organizations that will implement family centered methodology</a:t>
            </a:r>
            <a:endParaRPr lang="el-GR" sz="3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933700"/>
            <a:ext cx="7315200" cy="481126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721" y="2933700"/>
            <a:ext cx="7570114" cy="48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73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34665"/>
            <a:ext cx="3342968" cy="3450005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540080" y="618268"/>
            <a:ext cx="1271872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600" dirty="0">
                <a:solidFill>
                  <a:srgbClr val="015C60"/>
                </a:solidFill>
                <a:latin typeface="Open Sans Extra Bold"/>
              </a:rPr>
              <a:t>Future thoughts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762000" y="2781300"/>
            <a:ext cx="1295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Increase community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Group training for educational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Handbooks on:</a:t>
            </a:r>
          </a:p>
          <a:p>
            <a:r>
              <a:rPr lang="en-US" sz="4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- Methodology</a:t>
            </a:r>
          </a:p>
          <a:p>
            <a:r>
              <a:rPr lang="en-US" sz="4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- Training parents</a:t>
            </a:r>
          </a:p>
          <a:p>
            <a:r>
              <a:rPr lang="en-US" sz="4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- Training educational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Implementing the program to other Municipalities in Athens</a:t>
            </a:r>
          </a:p>
        </p:txBody>
      </p:sp>
    </p:spTree>
    <p:extLst>
      <p:ext uri="{BB962C8B-B14F-4D97-AF65-F5344CB8AC3E}">
        <p14:creationId xmlns:p14="http://schemas.microsoft.com/office/powerpoint/2010/main" val="2057303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3848100"/>
            <a:ext cx="1036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6666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THANK YOU</a:t>
            </a:r>
          </a:p>
          <a:p>
            <a:pPr algn="ctr"/>
            <a:r>
              <a:rPr lang="en-US" sz="4000" dirty="0">
                <a:solidFill>
                  <a:srgbClr val="0066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2"/>
              </a:rPr>
              <a:t>mgiannakopoulou@theotokos.gr</a:t>
            </a:r>
            <a:endParaRPr lang="en-US" sz="4000" dirty="0">
              <a:solidFill>
                <a:srgbClr val="00666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4000" dirty="0">
                <a:solidFill>
                  <a:srgbClr val="0066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3"/>
              </a:rPr>
              <a:t>ikaravaggeli@theotokos.gr</a:t>
            </a:r>
            <a:endParaRPr lang="en-US" sz="4000" dirty="0">
              <a:solidFill>
                <a:srgbClr val="00666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endParaRPr lang="el-GR" sz="7200" dirty="0">
              <a:solidFill>
                <a:srgbClr val="006666"/>
              </a:solidFill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03441" y="25400"/>
            <a:ext cx="2871422" cy="2734440"/>
            <a:chOff x="0" y="0"/>
            <a:chExt cx="4457291" cy="46000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35007" y="115077"/>
              <a:ext cx="3607208" cy="3607208"/>
              <a:chOff x="0" y="0"/>
              <a:chExt cx="12700000" cy="1270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838200" y="745588"/>
            <a:ext cx="1355692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15C60"/>
                </a:solidFill>
                <a:latin typeface="Open Sans Extra Bold"/>
              </a:rPr>
              <a:t>Developmental monitoring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8200" y="2213205"/>
            <a:ext cx="17136663" cy="860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tr-TR" sz="4000" dirty="0" err="1"/>
              <a:t>To</a:t>
            </a:r>
            <a:r>
              <a:rPr lang="tr-TR" sz="4000" dirty="0"/>
              <a:t> </a:t>
            </a:r>
            <a:r>
              <a:rPr lang="tr-TR" sz="4000" dirty="0" err="1"/>
              <a:t>keep</a:t>
            </a:r>
            <a:r>
              <a:rPr lang="tr-TR" sz="4000" dirty="0"/>
              <a:t> </a:t>
            </a:r>
            <a:r>
              <a:rPr lang="tr-TR" sz="4000" dirty="0" err="1"/>
              <a:t>track</a:t>
            </a:r>
            <a:r>
              <a:rPr lang="tr-TR" sz="4000" dirty="0"/>
              <a:t> of, </a:t>
            </a:r>
            <a:r>
              <a:rPr lang="tr-TR" sz="4000" dirty="0" err="1"/>
              <a:t>and</a:t>
            </a:r>
            <a:r>
              <a:rPr lang="tr-TR" sz="4000" dirty="0"/>
              <a:t> </a:t>
            </a:r>
            <a:r>
              <a:rPr lang="tr-TR" sz="4000" dirty="0" err="1"/>
              <a:t>support</a:t>
            </a:r>
            <a:r>
              <a:rPr lang="tr-TR" sz="4000" dirty="0"/>
              <a:t> </a:t>
            </a:r>
            <a:r>
              <a:rPr lang="tr-TR" sz="4000" dirty="0" err="1"/>
              <a:t>each</a:t>
            </a:r>
            <a:r>
              <a:rPr lang="tr-TR" sz="4000" dirty="0"/>
              <a:t> </a:t>
            </a:r>
            <a:r>
              <a:rPr lang="tr-TR" sz="4000" dirty="0" err="1"/>
              <a:t>child’s</a:t>
            </a:r>
            <a:r>
              <a:rPr lang="tr-TR" sz="4000" dirty="0"/>
              <a:t> </a:t>
            </a:r>
            <a:r>
              <a:rPr lang="tr-TR" sz="4000" dirty="0" err="1"/>
              <a:t>development</a:t>
            </a:r>
            <a:endParaRPr lang="en-TR" sz="4000" dirty="0"/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Not a test nor a single skill</a:t>
            </a:r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A set of coherent competencies</a:t>
            </a:r>
          </a:p>
          <a:p>
            <a:pPr marL="1028700" lvl="1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Promote and support child development</a:t>
            </a:r>
          </a:p>
          <a:p>
            <a:pPr marL="1028700" lvl="1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Identify developmental problems early</a:t>
            </a:r>
          </a:p>
          <a:p>
            <a:pPr marL="1028700" lvl="1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Assess and address health-related and psychosocial risks</a:t>
            </a:r>
          </a:p>
          <a:p>
            <a:pPr marL="1028700" lvl="1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r>
              <a:rPr lang="en-GB" sz="4000" dirty="0"/>
              <a:t>Intervene early</a:t>
            </a:r>
          </a:p>
          <a:p>
            <a:pPr marL="1028700" lvl="1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lnSpc>
                <a:spcPts val="5151"/>
              </a:lnSpc>
              <a:buFont typeface="Arial" panose="020B0604020202020204" pitchFamily="34" charset="0"/>
              <a:buChar char="•"/>
            </a:pPr>
            <a:endParaRPr lang="en-TR" sz="2800" dirty="0"/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5151"/>
              </a:lnSpc>
            </a:pPr>
            <a:endParaRPr lang="en-US" sz="367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5C986-2112-2449-A30C-508405E08545}"/>
              </a:ext>
            </a:extLst>
          </p:cNvPr>
          <p:cNvSpPr txBox="1"/>
          <p:nvPr/>
        </p:nvSpPr>
        <p:spPr>
          <a:xfrm>
            <a:off x="838200" y="6935601"/>
            <a:ext cx="15419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Dworkin PH. British and American recommendations for developmental monitoring: the role of surveillance. Pediatrics, 1989.</a:t>
            </a:r>
            <a:r>
              <a:rPr lang="en-UA" sz="20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84</a:t>
            </a:r>
            <a:r>
              <a:rPr lang="en-UA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(6), 1000–1010.</a:t>
            </a:r>
          </a:p>
          <a:p>
            <a:endParaRPr lang="tr-TR" sz="2000" dirty="0">
              <a:solidFill>
                <a:srgbClr val="FF0000"/>
              </a:solidFill>
            </a:endParaRPr>
          </a:p>
          <a:p>
            <a:r>
              <a:rPr lang="en-TR" sz="2000">
                <a:solidFill>
                  <a:srgbClr val="FF0000"/>
                </a:solidFill>
              </a:rPr>
              <a:t>Ertem </a:t>
            </a:r>
            <a:r>
              <a:rPr lang="en-TR" sz="2000" dirty="0">
                <a:solidFill>
                  <a:srgbClr val="FF0000"/>
                </a:solidFill>
              </a:rPr>
              <a:t>IO</a:t>
            </a:r>
            <a:r>
              <a:rPr lang="tr-TR" sz="2000" dirty="0">
                <a:solidFill>
                  <a:srgbClr val="FF0000"/>
                </a:solidFill>
              </a:rPr>
              <a:t> &amp; World </a:t>
            </a:r>
            <a:r>
              <a:rPr lang="tr-TR" sz="2000" dirty="0" err="1">
                <a:solidFill>
                  <a:srgbClr val="FF0000"/>
                </a:solidFill>
              </a:rPr>
              <a:t>Health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Organization</a:t>
            </a:r>
            <a:r>
              <a:rPr lang="en-TR" sz="2000" dirty="0">
                <a:solidFill>
                  <a:srgbClr val="FF0000"/>
                </a:solidFill>
              </a:rPr>
              <a:t>. Developmental difficulties in early childhood: prevention, early identification, assessment and intervention in low-and middle-income countries: a review. World Health Organization publications; </a:t>
            </a:r>
            <a:r>
              <a:rPr lang="en-TR" sz="2000">
                <a:solidFill>
                  <a:srgbClr val="FF0000"/>
                </a:solidFill>
              </a:rPr>
              <a:t>2012.</a:t>
            </a:r>
            <a:endParaRPr lang="en-TR" sz="2000" dirty="0">
              <a:solidFill>
                <a:srgbClr val="FF0000"/>
              </a:solidFill>
            </a:endParaRPr>
          </a:p>
          <a:p>
            <a:endParaRPr lang="tr-TR" sz="2000" dirty="0">
              <a:solidFill>
                <a:srgbClr val="FF0000"/>
              </a:solidFill>
            </a:endParaRPr>
          </a:p>
          <a:p>
            <a:r>
              <a:rPr lang="en-US" sz="2000" b="0" i="0" dirty="0" err="1">
                <a:solidFill>
                  <a:srgbClr val="FF0000"/>
                </a:solidFill>
                <a:effectLst/>
              </a:rPr>
              <a:t>Ertem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 IO. The International Guide for Monitoring Child Development: enabling </a:t>
            </a:r>
            <a:r>
              <a:rPr lang="en-US" sz="2000" b="0" i="0" dirty="0" err="1">
                <a:solidFill>
                  <a:srgbClr val="FF0000"/>
                </a:solidFill>
                <a:effectLst/>
              </a:rPr>
              <a:t>individualised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 interventions. Early Childhood Matters. 2017:83-7.</a:t>
            </a:r>
            <a:endParaRPr lang="en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2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62178" y="670887"/>
            <a:ext cx="1369202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Developmental difficulties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5C986-2112-2449-A30C-508405E08545}"/>
              </a:ext>
            </a:extLst>
          </p:cNvPr>
          <p:cNvSpPr txBox="1"/>
          <p:nvPr/>
        </p:nvSpPr>
        <p:spPr>
          <a:xfrm>
            <a:off x="1805688" y="8158308"/>
            <a:ext cx="15656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000" dirty="0">
                <a:solidFill>
                  <a:srgbClr val="FF0000"/>
                </a:solidFill>
              </a:rPr>
              <a:t>Ertem IO</a:t>
            </a:r>
            <a:r>
              <a:rPr lang="tr-TR" sz="2000" dirty="0">
                <a:solidFill>
                  <a:srgbClr val="FF0000"/>
                </a:solidFill>
              </a:rPr>
              <a:t> &amp; World </a:t>
            </a:r>
            <a:r>
              <a:rPr lang="tr-TR" sz="2000" dirty="0" err="1">
                <a:solidFill>
                  <a:srgbClr val="FF0000"/>
                </a:solidFill>
              </a:rPr>
              <a:t>Health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Organization</a:t>
            </a:r>
            <a:r>
              <a:rPr lang="en-TR" sz="2000" dirty="0">
                <a:solidFill>
                  <a:srgbClr val="FF0000"/>
                </a:solidFill>
              </a:rPr>
              <a:t>. Developmental difficulties in early childhood: prevention, early identification, assessment and intervention in low-and middle-income countries: a review. World Health Organization publications; 2012.</a:t>
            </a:r>
          </a:p>
          <a:p>
            <a:r>
              <a:rPr lang="en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Zablotsky B, Black LI, Maenner MJ, Schieve LA, Danielson ML, Bitsko RH 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et al</a:t>
            </a:r>
            <a:r>
              <a:rPr lang="en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 Prevalence and 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</a:t>
            </a:r>
            <a:r>
              <a:rPr lang="en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rends of 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evelopmental 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isabilities among 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</a:t>
            </a:r>
            <a:r>
              <a:rPr lang="en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hildren in the United States: 2009-2017. Pediatrics. 2019;144(4):e20190811. doi: 10.1542/peds.2019-0811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TR" sz="2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endParaRPr lang="en-TR" sz="2000" dirty="0">
              <a:solidFill>
                <a:srgbClr val="FF0000"/>
              </a:solidFill>
            </a:endParaRPr>
          </a:p>
          <a:p>
            <a:endParaRPr lang="en-TR" sz="2000" dirty="0">
              <a:solidFill>
                <a:srgbClr val="FF0000"/>
              </a:solidFill>
            </a:endParaRPr>
          </a:p>
        </p:txBody>
      </p:sp>
      <p:pic>
        <p:nvPicPr>
          <p:cNvPr id="16" name="Picture 15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49B7CE7F-0CF2-4849-9387-D0E6BD10C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7" y="1890835"/>
            <a:ext cx="3922493" cy="6118308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852B26B6-25CF-384E-9E67-EE4ECAEDE5BE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585316"/>
            <a:ext cx="6636452" cy="2657475"/>
            <a:chOff x="1738648" y="1783366"/>
            <a:chExt cx="6635348" cy="2657415"/>
          </a:xfrm>
        </p:grpSpPr>
        <p:graphicFrame>
          <p:nvGraphicFramePr>
            <p:cNvPr id="18" name="3 Diyagram">
              <a:extLst>
                <a:ext uri="{FF2B5EF4-FFF2-40B4-BE49-F238E27FC236}">
                  <a16:creationId xmlns:a16="http://schemas.microsoft.com/office/drawing/2014/main" id="{49861414-66FC-E44E-90D5-DBA4317D6A7D}"/>
                </a:ext>
              </a:extLst>
            </p:cNvPr>
            <p:cNvGraphicFramePr/>
            <p:nvPr/>
          </p:nvGraphicFramePr>
          <p:xfrm>
            <a:off x="1738648" y="1783366"/>
            <a:ext cx="6523149" cy="26574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CBA6A3FA-3069-784D-8F32-0756E93C8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8066" y="2788914"/>
              <a:ext cx="2145930" cy="92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altLang="tr-TR" b="1" dirty="0">
                  <a:solidFill>
                    <a:schemeClr val="bg1"/>
                  </a:solidFill>
                </a:rPr>
                <a:t>Optimal </a:t>
              </a:r>
              <a:r>
                <a:rPr lang="tr-TR" altLang="tr-TR" b="1" dirty="0" err="1">
                  <a:solidFill>
                    <a:schemeClr val="bg1"/>
                  </a:solidFill>
                </a:rPr>
                <a:t>development</a:t>
              </a:r>
              <a:endParaRPr lang="az-Latn-AZ" altLang="tr-TR" b="1" dirty="0">
                <a:solidFill>
                  <a:schemeClr val="bg1"/>
                </a:solidFill>
              </a:endParaRPr>
            </a:p>
            <a:p>
              <a:pPr algn="ctr"/>
              <a:r>
                <a:rPr lang="az-Latn-AZ" altLang="tr-TR" b="1" dirty="0">
                  <a:solidFill>
                    <a:schemeClr val="bg1"/>
                  </a:solidFill>
                </a:rPr>
                <a:t>  </a:t>
              </a:r>
              <a:endParaRPr lang="en-US" altLang="tr-T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1C275ADA-C74A-4B4B-B404-124E857A8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426" y="2788914"/>
              <a:ext cx="2145930" cy="92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altLang="tr-TR" b="1" dirty="0" err="1">
                  <a:solidFill>
                    <a:schemeClr val="bg1"/>
                  </a:solidFill>
                </a:rPr>
                <a:t>Developmental</a:t>
              </a:r>
              <a:r>
                <a:rPr lang="tr-TR" altLang="tr-TR" b="1" dirty="0">
                  <a:solidFill>
                    <a:schemeClr val="bg1"/>
                  </a:solidFill>
                </a:rPr>
                <a:t> </a:t>
              </a:r>
              <a:r>
                <a:rPr lang="tr-TR" altLang="tr-TR" b="1" dirty="0" err="1">
                  <a:solidFill>
                    <a:schemeClr val="bg1"/>
                  </a:solidFill>
                </a:rPr>
                <a:t>difficulties</a:t>
              </a:r>
              <a:endParaRPr lang="az-Latn-AZ" altLang="tr-TR" b="1" dirty="0">
                <a:solidFill>
                  <a:schemeClr val="bg1"/>
                </a:solidFill>
              </a:endParaRPr>
            </a:p>
            <a:p>
              <a:pPr algn="ctr"/>
              <a:r>
                <a:rPr lang="az-Latn-AZ" altLang="tr-TR" b="1" dirty="0">
                  <a:solidFill>
                    <a:schemeClr val="bg1"/>
                  </a:solidFill>
                </a:rPr>
                <a:t>  </a:t>
              </a:r>
              <a:endParaRPr lang="en-US" altLang="tr-TR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810C5F-77E0-D34E-8176-DC0F3907FD40}"/>
              </a:ext>
            </a:extLst>
          </p:cNvPr>
          <p:cNvCxnSpPr>
            <a:cxnSpLocks/>
          </p:cNvCxnSpPr>
          <p:nvPr/>
        </p:nvCxnSpPr>
        <p:spPr>
          <a:xfrm>
            <a:off x="10058400" y="2759840"/>
            <a:ext cx="2073600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EE7CB4A-E62B-104A-B0EE-A328A483A836}"/>
              </a:ext>
            </a:extLst>
          </p:cNvPr>
          <p:cNvSpPr txBox="1"/>
          <p:nvPr/>
        </p:nvSpPr>
        <p:spPr>
          <a:xfrm>
            <a:off x="10058400" y="1161677"/>
            <a:ext cx="793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3600" b="1" dirty="0">
                <a:solidFill>
                  <a:srgbClr val="FF0000"/>
                </a:solidFill>
              </a:rPr>
              <a:t>17% of pediatric population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9E3A92-EA0A-184F-AD90-88D998C8CBE5}"/>
              </a:ext>
            </a:extLst>
          </p:cNvPr>
          <p:cNvCxnSpPr>
            <a:cxnSpLocks/>
          </p:cNvCxnSpPr>
          <p:nvPr/>
        </p:nvCxnSpPr>
        <p:spPr>
          <a:xfrm flipH="1">
            <a:off x="13855659" y="4590887"/>
            <a:ext cx="1647146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355CF8-2FC8-CD47-98FB-AB076AA43C17}"/>
              </a:ext>
            </a:extLst>
          </p:cNvPr>
          <p:cNvSpPr txBox="1"/>
          <p:nvPr/>
        </p:nvSpPr>
        <p:spPr>
          <a:xfrm>
            <a:off x="15502805" y="2241536"/>
            <a:ext cx="2473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b="1" dirty="0"/>
              <a:t>Invisible developmental difficulties: Psychosocial risks, </a:t>
            </a:r>
          </a:p>
          <a:p>
            <a:r>
              <a:rPr lang="en-US" sz="2400" b="1" dirty="0"/>
              <a:t>a</a:t>
            </a:r>
            <a:r>
              <a:rPr lang="en-TR" sz="2400" b="1" dirty="0"/>
              <a:t>utism, speech delay,  hearing loss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3057A8-47E4-8741-8D41-5A0A6AD67EE0}"/>
              </a:ext>
            </a:extLst>
          </p:cNvPr>
          <p:cNvSpPr txBox="1"/>
          <p:nvPr/>
        </p:nvSpPr>
        <p:spPr>
          <a:xfrm>
            <a:off x="8059759" y="2355709"/>
            <a:ext cx="2473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b="1" dirty="0"/>
              <a:t>Visible developmental difficulties: cerebral palsy, Down syndrome, some chronic diseases</a:t>
            </a:r>
          </a:p>
        </p:txBody>
      </p:sp>
    </p:spTree>
    <p:extLst>
      <p:ext uri="{BB962C8B-B14F-4D97-AF65-F5344CB8AC3E}">
        <p14:creationId xmlns:p14="http://schemas.microsoft.com/office/powerpoint/2010/main" val="2614185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6C5EEC-F2E5-6A4B-A029-BE059315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3427" y="96540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1F34F3-6386-C14A-8472-195B7484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2494" y="96603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C2922D74-ED6E-6142-A2EC-E723AA046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774" y="3589862"/>
            <a:ext cx="871542" cy="3764067"/>
          </a:xfrm>
          <a:prstGeom prst="upDownArrow">
            <a:avLst>
              <a:gd name="adj1" fmla="val 50000"/>
              <a:gd name="adj2" fmla="val 1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none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685800">
              <a:defRPr/>
            </a:pPr>
            <a:r>
              <a:rPr lang="tr-TR" sz="3600" b="1" kern="0" dirty="0" err="1">
                <a:ln w="50800"/>
                <a:solidFill>
                  <a:schemeClr val="bg1"/>
                </a:solidFill>
                <a:cs typeface="Arial" charset="0"/>
              </a:rPr>
              <a:t>Screening</a:t>
            </a:r>
            <a:endParaRPr lang="tr-TR" sz="3600" b="1" kern="0" dirty="0">
              <a:ln w="50800"/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2AAA4813-9183-794E-811E-A6A9C492D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290" y="1639004"/>
            <a:ext cx="46442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sz="4200" b="1" kern="0" dirty="0" err="1">
                <a:solidFill>
                  <a:prstClr val="black"/>
                </a:solidFill>
              </a:rPr>
              <a:t>Phenylketounuria</a:t>
            </a:r>
            <a:endParaRPr lang="en-GB" altLang="en-US" sz="4200" b="1" kern="0" dirty="0">
              <a:solidFill>
                <a:prstClr val="black"/>
              </a:solidFill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0537045-EE00-0742-98AC-292F8D94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9373" y="1681952"/>
            <a:ext cx="44149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sz="4200" b="1" kern="0" dirty="0">
                <a:solidFill>
                  <a:prstClr val="black"/>
                </a:solidFill>
              </a:rPr>
              <a:t>Child </a:t>
            </a:r>
            <a:r>
              <a:rPr lang="tr-TR" altLang="en-US" sz="4200" b="1" kern="0" dirty="0" err="1">
                <a:solidFill>
                  <a:prstClr val="black"/>
                </a:solidFill>
              </a:rPr>
              <a:t>development</a:t>
            </a:r>
            <a:endParaRPr lang="en-GB" altLang="en-US" sz="4200" b="1" kern="0" dirty="0">
              <a:solidFill>
                <a:prstClr val="black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21993E-4C6A-8E47-B819-0B69AC98ECF9}"/>
              </a:ext>
            </a:extLst>
          </p:cNvPr>
          <p:cNvGrpSpPr/>
          <p:nvPr/>
        </p:nvGrpSpPr>
        <p:grpSpPr>
          <a:xfrm>
            <a:off x="8598227" y="4305300"/>
            <a:ext cx="7615041" cy="2139833"/>
            <a:chOff x="8598227" y="5135251"/>
            <a:chExt cx="7615041" cy="213983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A6CFDA0-81EC-4940-A1B1-E776073998E2}"/>
                </a:ext>
              </a:extLst>
            </p:cNvPr>
            <p:cNvCxnSpPr>
              <a:cxnSpLocks/>
            </p:cNvCxnSpPr>
            <p:nvPr/>
          </p:nvCxnSpPr>
          <p:spPr>
            <a:xfrm>
              <a:off x="8598227" y="5167343"/>
              <a:ext cx="2238372" cy="0"/>
            </a:xfrm>
            <a:prstGeom prst="straightConnector1">
              <a:avLst/>
            </a:prstGeom>
            <a:ln w="25400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35C47BA-24C8-7F4D-8C46-9F4C83759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99699" y="5135251"/>
              <a:ext cx="2222472" cy="15240"/>
            </a:xfrm>
            <a:prstGeom prst="straightConnector1">
              <a:avLst/>
            </a:prstGeom>
            <a:ln w="25400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198D8-05FA-7548-A826-645A95EF1C7A}"/>
                </a:ext>
              </a:extLst>
            </p:cNvPr>
            <p:cNvCxnSpPr>
              <a:cxnSpLocks/>
            </p:cNvCxnSpPr>
            <p:nvPr/>
          </p:nvCxnSpPr>
          <p:spPr>
            <a:xfrm>
              <a:off x="13868400" y="5167343"/>
              <a:ext cx="2344868" cy="0"/>
            </a:xfrm>
            <a:prstGeom prst="straightConnector1">
              <a:avLst/>
            </a:prstGeom>
            <a:ln w="25400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553919-46DD-0E4D-BF5A-4DE2C7FC7B51}"/>
                </a:ext>
              </a:extLst>
            </p:cNvPr>
            <p:cNvSpPr txBox="1"/>
            <p:nvPr/>
          </p:nvSpPr>
          <p:spPr>
            <a:xfrm>
              <a:off x="10826811" y="6444087"/>
              <a:ext cx="43654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R" sz="4800" dirty="0"/>
                <a:t>Monitoring</a:t>
              </a:r>
              <a:endParaRPr lang="en-TR" dirty="0"/>
            </a:p>
          </p:txBody>
        </p:sp>
      </p:grpSp>
    </p:spTree>
    <p:extLst>
      <p:ext uri="{BB962C8B-B14F-4D97-AF65-F5344CB8AC3E}">
        <p14:creationId xmlns:p14="http://schemas.microsoft.com/office/powerpoint/2010/main" val="1995868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Google Shape;215;p13">
            <a:extLst>
              <a:ext uri="{FF2B5EF4-FFF2-40B4-BE49-F238E27FC236}">
                <a16:creationId xmlns:a16="http://schemas.microsoft.com/office/drawing/2014/main" id="{E23BD823-7CD4-6745-AD22-E5C4F7364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788" y="2695029"/>
            <a:ext cx="8404324" cy="425107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 vert="horz" lIns="102854" tIns="51413" rIns="102854" bIns="51413" rtlCol="0">
            <a:normAutofit/>
          </a:bodyPr>
          <a:lstStyle/>
          <a:p>
            <a:pPr>
              <a:spcBef>
                <a:spcPts val="450"/>
              </a:spcBef>
              <a:buClr>
                <a:srgbClr val="000000"/>
              </a:buClr>
              <a:buSzPts val="2000"/>
            </a:pPr>
            <a:r>
              <a:rPr lang="tr-TR" altLang="en-US" sz="4000" dirty="0" err="1"/>
              <a:t>Children</a:t>
            </a:r>
            <a:r>
              <a:rPr lang="tr-TR" altLang="en-US" sz="4000" dirty="0"/>
              <a:t> </a:t>
            </a:r>
            <a:r>
              <a:rPr lang="tr-TR" altLang="en-US" sz="4000" dirty="0" err="1"/>
              <a:t>develop</a:t>
            </a:r>
            <a:r>
              <a:rPr lang="tr-TR" altLang="en-US" sz="4000" dirty="0"/>
              <a:t> in </a:t>
            </a:r>
            <a:r>
              <a:rPr lang="tr-TR" altLang="en-US" sz="4000" dirty="0" err="1"/>
              <a:t>relationships-family</a:t>
            </a:r>
            <a:r>
              <a:rPr lang="tr-TR" altLang="en-US" sz="4000" dirty="0"/>
              <a:t>, </a:t>
            </a:r>
            <a:r>
              <a:rPr lang="tr-TR" altLang="en-US" sz="4000" dirty="0" err="1"/>
              <a:t>community</a:t>
            </a:r>
            <a:r>
              <a:rPr lang="tr-TR" altLang="en-US" sz="4000" dirty="0"/>
              <a:t>, </a:t>
            </a:r>
            <a:r>
              <a:rPr lang="tr-TR" altLang="en-US" sz="4000" dirty="0" err="1"/>
              <a:t>country</a:t>
            </a:r>
            <a:r>
              <a:rPr lang="tr-TR" altLang="en-US" sz="4000" dirty="0"/>
              <a:t>, </a:t>
            </a:r>
            <a:r>
              <a:rPr lang="tr-TR" altLang="en-US" sz="4000" dirty="0" err="1"/>
              <a:t>world</a:t>
            </a:r>
            <a:r>
              <a:rPr lang="tr-TR" altLang="en-US" sz="4000" dirty="0"/>
              <a:t>.</a:t>
            </a:r>
          </a:p>
          <a:p>
            <a:pPr>
              <a:spcBef>
                <a:spcPts val="450"/>
              </a:spcBef>
              <a:buClr>
                <a:srgbClr val="000000"/>
              </a:buClr>
              <a:buSzPts val="2000"/>
            </a:pPr>
            <a:r>
              <a:rPr lang="tr-TR" altLang="en-US" sz="4000" dirty="0" err="1"/>
              <a:t>We</a:t>
            </a:r>
            <a:r>
              <a:rPr lang="tr-TR" altLang="en-US" sz="4000" dirty="0"/>
              <a:t> </a:t>
            </a:r>
            <a:r>
              <a:rPr lang="tr-TR" altLang="en-US" sz="4000" dirty="0" err="1"/>
              <a:t>must</a:t>
            </a:r>
            <a:r>
              <a:rPr lang="tr-TR" altLang="en-US" sz="4000" dirty="0"/>
              <a:t> be in </a:t>
            </a:r>
            <a:r>
              <a:rPr lang="tr-TR" altLang="en-US" sz="4000" dirty="0" err="1"/>
              <a:t>this</a:t>
            </a:r>
            <a:r>
              <a:rPr lang="tr-TR" altLang="en-US" sz="4000" dirty="0"/>
              <a:t> </a:t>
            </a:r>
            <a:r>
              <a:rPr lang="tr-TR" altLang="en-US" sz="4000" dirty="0" err="1"/>
              <a:t>relationship</a:t>
            </a:r>
            <a:r>
              <a:rPr lang="tr-TR" altLang="en-US" sz="4000" dirty="0"/>
              <a:t>. </a:t>
            </a:r>
          </a:p>
          <a:p>
            <a:pPr>
              <a:spcBef>
                <a:spcPts val="450"/>
              </a:spcBef>
              <a:buClr>
                <a:srgbClr val="000000"/>
              </a:buClr>
              <a:buSzPts val="2000"/>
            </a:pPr>
            <a:r>
              <a:rPr lang="tr-TR" altLang="en-US" sz="4000" dirty="0" err="1"/>
              <a:t>We</a:t>
            </a:r>
            <a:r>
              <a:rPr lang="tr-TR" altLang="en-US" sz="4000" dirty="0"/>
              <a:t> </a:t>
            </a:r>
            <a:r>
              <a:rPr lang="tr-TR" altLang="en-US" sz="4000" dirty="0" err="1"/>
              <a:t>must</a:t>
            </a:r>
            <a:r>
              <a:rPr lang="tr-TR" altLang="en-US" sz="4000" dirty="0"/>
              <a:t> </a:t>
            </a:r>
            <a:r>
              <a:rPr lang="tr-TR" altLang="en-US" sz="4000" dirty="0" err="1"/>
              <a:t>apply</a:t>
            </a:r>
            <a:r>
              <a:rPr lang="tr-TR" altLang="en-US" sz="4000" dirty="0"/>
              <a:t> </a:t>
            </a:r>
            <a:r>
              <a:rPr lang="tr-TR" altLang="en-US" sz="4000" dirty="0" err="1"/>
              <a:t>principles</a:t>
            </a:r>
            <a:r>
              <a:rPr lang="tr-TR" altLang="en-US" sz="4000" dirty="0"/>
              <a:t> of </a:t>
            </a:r>
            <a:r>
              <a:rPr lang="tr-TR" altLang="en-US" sz="4000" dirty="0" err="1"/>
              <a:t>family-centered</a:t>
            </a:r>
            <a:r>
              <a:rPr lang="tr-TR" altLang="en-US" sz="4000" dirty="0"/>
              <a:t> </a:t>
            </a:r>
            <a:r>
              <a:rPr lang="tr-TR" altLang="en-US" sz="4000" dirty="0" err="1"/>
              <a:t>care</a:t>
            </a:r>
            <a:endParaRPr lang="tr-TR" altLang="en-US" sz="4000" dirty="0"/>
          </a:p>
        </p:txBody>
      </p:sp>
      <p:sp>
        <p:nvSpPr>
          <p:cNvPr id="12292" name="Google Shape;221;p13">
            <a:extLst>
              <a:ext uri="{FF2B5EF4-FFF2-40B4-BE49-F238E27FC236}">
                <a16:creationId xmlns:a16="http://schemas.microsoft.com/office/drawing/2014/main" id="{E77B219D-5083-B441-9971-61C687D9A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02854" tIns="51413" rIns="102854" bIns="51413" rtlCol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35820" indent="-321470">
              <a:spcBef>
                <a:spcPct val="20000"/>
              </a:spcBef>
              <a:buFont typeface="Arial" panose="020B0604020202020204" pitchFamily="34" charset="0"/>
              <a:buChar char="–"/>
              <a:defRPr sz="4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85875" indent="-25717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800225" indent="-257175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314575" indent="-257175">
              <a:spcBef>
                <a:spcPct val="20000"/>
              </a:spcBef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000375" indent="-257175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686175" indent="-257175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371975" indent="-257175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057775" indent="-257175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898989"/>
              </a:buClr>
              <a:buSzPts val="1200"/>
              <a:buFont typeface="Arial" panose="020B0604020202020204" pitchFamily="34" charset="0"/>
              <a:buNone/>
            </a:pPr>
            <a:fld id="{00093FD2-C824-E24B-9D83-DF8BF4535515}" type="slidenum">
              <a:rPr lang="tr-TR" altLang="en-US" sz="1350">
                <a:solidFill>
                  <a:srgbClr val="898989"/>
                </a:solidFill>
                <a:sym typeface="Calibri" panose="020F0502020204030204" pitchFamily="34" charset="0"/>
              </a:rPr>
              <a:pPr>
                <a:spcBef>
                  <a:spcPct val="0"/>
                </a:spcBef>
                <a:buClr>
                  <a:srgbClr val="898989"/>
                </a:buClr>
                <a:buSzPts val="1200"/>
                <a:buFont typeface="Arial" panose="020B0604020202020204" pitchFamily="34" charset="0"/>
                <a:buNone/>
              </a:pPr>
              <a:t>9</a:t>
            </a:fld>
            <a:endParaRPr lang="en-US" altLang="en-US" sz="135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pic>
        <p:nvPicPr>
          <p:cNvPr id="12294" name="Resim 5">
            <a:extLst>
              <a:ext uri="{FF2B5EF4-FFF2-40B4-BE49-F238E27FC236}">
                <a16:creationId xmlns:a16="http://schemas.microsoft.com/office/drawing/2014/main" id="{4D813E2F-6C4C-A849-8726-6D3183199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8" y="2552700"/>
            <a:ext cx="4822032" cy="43934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5" name="Google Shape;216;p13">
            <a:extLst>
              <a:ext uri="{FF2B5EF4-FFF2-40B4-BE49-F238E27FC236}">
                <a16:creationId xmlns:a16="http://schemas.microsoft.com/office/drawing/2014/main" id="{75C445B7-E955-7F4B-8D58-3150C1DA87CF}"/>
              </a:ext>
            </a:extLst>
          </p:cNvPr>
          <p:cNvGrpSpPr>
            <a:grpSpLocks/>
          </p:cNvGrpSpPr>
          <p:nvPr/>
        </p:nvGrpSpPr>
        <p:grpSpPr bwMode="auto">
          <a:xfrm>
            <a:off x="14478000" y="401079"/>
            <a:ext cx="3816927" cy="4393406"/>
            <a:chOff x="7754695" y="42863"/>
            <a:chExt cx="1512888" cy="2018645"/>
          </a:xfrm>
        </p:grpSpPr>
        <p:pic>
          <p:nvPicPr>
            <p:cNvPr id="12296" name="Google Shape;217;p13" descr="Ecological Map | smartysmartypants">
              <a:extLst>
                <a:ext uri="{FF2B5EF4-FFF2-40B4-BE49-F238E27FC236}">
                  <a16:creationId xmlns:a16="http://schemas.microsoft.com/office/drawing/2014/main" id="{205E4937-0677-A84E-8DF1-A676590349D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421" y="42863"/>
              <a:ext cx="878893" cy="1272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Google Shape;218;p13">
              <a:extLst>
                <a:ext uri="{FF2B5EF4-FFF2-40B4-BE49-F238E27FC236}">
                  <a16:creationId xmlns:a16="http://schemas.microsoft.com/office/drawing/2014/main" id="{92B6EACF-1F8A-4E40-B717-4685BCCC2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4695" y="1330296"/>
              <a:ext cx="1512888" cy="73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7138" tIns="68550" rIns="137138" bIns="685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</a:pPr>
              <a:r>
                <a:rPr lang="tr-TR" altLang="en-US" sz="1350" b="1">
                  <a:solidFill>
                    <a:srgbClr val="000000"/>
                  </a:solidFill>
                  <a:sym typeface="Calibri" panose="020F0502020204030204" pitchFamily="34" charset="0"/>
                </a:rPr>
                <a:t>Urie Bronfenbrenner</a:t>
              </a:r>
              <a:endParaRPr lang="en-US" altLang="en-US" sz="1650"/>
            </a:p>
            <a:p>
              <a:pPr>
                <a:spcBef>
                  <a:spcPct val="0"/>
                </a:spcBef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</a:pPr>
              <a:r>
                <a:rPr lang="tr-TR" altLang="en-US" sz="1350" b="1">
                  <a:solidFill>
                    <a:srgbClr val="000000"/>
                  </a:solidFill>
                  <a:sym typeface="Calibri" panose="020F0502020204030204" pitchFamily="34" charset="0"/>
                </a:rPr>
                <a:t>1917-2005</a:t>
              </a:r>
              <a:endParaRPr lang="en-US" altLang="en-US" sz="1650"/>
            </a:p>
            <a:p>
              <a:pPr>
                <a:spcBef>
                  <a:spcPct val="0"/>
                </a:spcBef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</a:pPr>
              <a:endParaRPr lang="en-US" altLang="en-US" sz="1800" b="1">
                <a:solidFill>
                  <a:srgbClr val="000000"/>
                </a:solidFill>
                <a:sym typeface="Calibri" panose="020F0502020204030204" pitchFamily="34" charset="0"/>
              </a:endParaRP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DAE6C77F-DC75-E946-B033-26A2517D1D70}"/>
              </a:ext>
            </a:extLst>
          </p:cNvPr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91C1B9F8-4A89-C64C-AF99-CFD456EC4F74}"/>
              </a:ext>
            </a:extLst>
          </p:cNvPr>
          <p:cNvGrpSpPr>
            <a:grpSpLocks noChangeAspect="1"/>
          </p:cNvGrpSpPr>
          <p:nvPr/>
        </p:nvGrpSpPr>
        <p:grpSpPr>
          <a:xfrm>
            <a:off x="291591" y="8508903"/>
            <a:ext cx="1515782" cy="1552685"/>
            <a:chOff x="0" y="0"/>
            <a:chExt cx="2086610" cy="213741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7DF8016-4988-9D44-8DBE-072AF8C87001}"/>
                </a:ext>
              </a:extLst>
            </p:cNvPr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5"/>
              <a:stretch>
                <a:fillRect l="-4042" r="-230835"/>
              </a:stretch>
            </a:blipFill>
          </p:spPr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D6E517E8-2D43-2C4A-A070-9BD122A073EC}"/>
              </a:ext>
            </a:extLst>
          </p:cNvPr>
          <p:cNvSpPr txBox="1"/>
          <p:nvPr/>
        </p:nvSpPr>
        <p:spPr>
          <a:xfrm>
            <a:off x="1051788" y="852444"/>
            <a:ext cx="1389242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Extra Bold"/>
              </a:rPr>
              <a:t>Acknowledge the importance of family</a:t>
            </a:r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3F41C388-4304-C740-A043-68449F4B52ED}"/>
              </a:ext>
            </a:extLst>
          </p:cNvPr>
          <p:cNvSpPr txBox="1">
            <a:spLocks/>
          </p:cNvSpPr>
          <p:nvPr/>
        </p:nvSpPr>
        <p:spPr>
          <a:xfrm>
            <a:off x="15802494" y="9660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7FB75-13CB-644D-8200-A122F2574885}"/>
              </a:ext>
            </a:extLst>
          </p:cNvPr>
          <p:cNvSpPr txBox="1"/>
          <p:nvPr/>
        </p:nvSpPr>
        <p:spPr>
          <a:xfrm>
            <a:off x="888595" y="7188253"/>
            <a:ext cx="1651080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000" dirty="0">
                <a:solidFill>
                  <a:srgbClr val="FF0000"/>
                </a:solidFill>
              </a:rPr>
              <a:t>Bronfenbrenner U, Ceci SJ. Nature-nurture reconceptualized in developmental perspective: a bioecological model. Psychol Rev. </a:t>
            </a:r>
            <a:r>
              <a:rPr lang="en-TR" sz="2000">
                <a:solidFill>
                  <a:srgbClr val="FF0000"/>
                </a:solidFill>
              </a:rPr>
              <a:t>1994;101:568-86.</a:t>
            </a:r>
            <a:endParaRPr lang="tr-TR" sz="2000" dirty="0">
              <a:solidFill>
                <a:srgbClr val="FF0000"/>
              </a:solidFill>
            </a:endParaRPr>
          </a:p>
          <a:p>
            <a:r>
              <a:rPr lang="en-UA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ommittee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on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Hospital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Care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ve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Institute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for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Patient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Family-Centered</a:t>
            </a:r>
            <a:r>
              <a:rPr lang="tr-T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Care</a:t>
            </a:r>
            <a:r>
              <a:rPr lang="en-UA" sz="20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r>
              <a:rPr lang="en-UA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Patient- and family-centered care and the pediatrician's role. Pediatrics, 2012; 129(2), 394–404. </a:t>
            </a:r>
            <a:endParaRPr lang="en-TR" sz="2000" dirty="0">
              <a:solidFill>
                <a:srgbClr val="FF0000"/>
              </a:solidFill>
            </a:endParaRPr>
          </a:p>
          <a:p>
            <a:r>
              <a:rPr lang="en-TR" sz="2000" dirty="0">
                <a:solidFill>
                  <a:srgbClr val="FF0000"/>
                </a:solidFill>
              </a:rPr>
              <a:t>Ertem I, Dogan DG, Srinivasan R, Yousafzai AK, Krishnamurthy V. Addressing early childhood development in healthcare: putting theory into practice. BMJ Paediatr Open. 2022;6(1):e001743. doi: 10.1136/bmjpo-2022-001743.</a:t>
            </a:r>
            <a:endParaRPr lang="en-TR" sz="2000" dirty="0">
              <a:solidFill>
                <a:srgbClr val="FF0000"/>
              </a:solidFill>
              <a:effectLst/>
              <a:ea typeface="Calibri" panose="020F0502020204030204" pitchFamily="34" charset="0"/>
              <a:cs typeface="Arial (Body CS)"/>
            </a:endParaRPr>
          </a:p>
          <a:p>
            <a:endParaRPr lang="en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  <a:fontScheme name="Wisp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Wisp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4e6542-4a28-464b-916a-ac287e1e15ef">
      <Terms xmlns="http://schemas.microsoft.com/office/infopath/2007/PartnerControls"/>
    </lcf76f155ced4ddcb4097134ff3c332f>
    <TaxCatchAll xmlns="cae8c1b8-3cee-434b-8da9-32960356a7d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F4810AB72642817D07682898C628" ma:contentTypeVersion="16" ma:contentTypeDescription="Create a new document." ma:contentTypeScope="" ma:versionID="9c0d64fe8258fa2a9e70787961446e7a">
  <xsd:schema xmlns:xsd="http://www.w3.org/2001/XMLSchema" xmlns:xs="http://www.w3.org/2001/XMLSchema" xmlns:p="http://schemas.microsoft.com/office/2006/metadata/properties" xmlns:ns2="0b4e6542-4a28-464b-916a-ac287e1e15ef" xmlns:ns3="cae8c1b8-3cee-434b-8da9-32960356a7de" targetNamespace="http://schemas.microsoft.com/office/2006/metadata/properties" ma:root="true" ma:fieldsID="b6b411a29858ba1e9f700040674ccb11" ns2:_="" ns3:_="">
    <xsd:import namespace="0b4e6542-4a28-464b-916a-ac287e1e15ef"/>
    <xsd:import namespace="cae8c1b8-3cee-434b-8da9-32960356a7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e6542-4a28-464b-916a-ac287e1e1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f60ac6d-2d98-46b4-814c-7165044f02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8c1b8-3cee-434b-8da9-32960356a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13aecc-10f9-435e-a0c0-6a8e69e4f875}" ma:internalName="TaxCatchAll" ma:showField="CatchAllData" ma:web="cae8c1b8-3cee-434b-8da9-32960356a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026D1D-C1E4-423F-AE84-56A0E5723F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E826AD-E666-4A9E-8318-D2B4F8BF0A2E}">
  <ds:schemaRefs>
    <ds:schemaRef ds:uri="http://schemas.microsoft.com/office/2006/metadata/properties"/>
    <ds:schemaRef ds:uri="http://schemas.microsoft.com/office/infopath/2007/PartnerControls"/>
    <ds:schemaRef ds:uri="0b4e6542-4a28-464b-916a-ac287e1e15ef"/>
    <ds:schemaRef ds:uri="cae8c1b8-3cee-434b-8da9-32960356a7de"/>
  </ds:schemaRefs>
</ds:datastoreItem>
</file>

<file path=customXml/itemProps3.xml><?xml version="1.0" encoding="utf-8"?>
<ds:datastoreItem xmlns:ds="http://schemas.openxmlformats.org/officeDocument/2006/customXml" ds:itemID="{B70D6C30-7A60-47B4-A2EC-523C1810E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e6542-4a28-464b-916a-ac287e1e15ef"/>
    <ds:schemaRef ds:uri="cae8c1b8-3cee-434b-8da9-32960356a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3087</Words>
  <Application>Microsoft Office PowerPoint</Application>
  <PresentationFormat>Custom</PresentationFormat>
  <Paragraphs>437</Paragraphs>
  <Slides>55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Roboto Condensed</vt:lpstr>
      <vt:lpstr>Calibri</vt:lpstr>
      <vt:lpstr>Century Gothic</vt:lpstr>
      <vt:lpstr>Open Sans</vt:lpstr>
      <vt:lpstr>Calibri Light</vt:lpstr>
      <vt:lpstr>Wingdings</vt:lpstr>
      <vt:lpstr>Open Sans Extra Bold</vt:lpstr>
      <vt:lpstr>Wingdings 3</vt:lpstr>
      <vt:lpstr>Arial</vt:lpstr>
      <vt:lpstr>Open Sans Bold Bold</vt:lpstr>
      <vt:lpstr>Lato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UPHV using a multi-sector approach </vt:lpstr>
      <vt:lpstr>Brief introduction</vt:lpstr>
      <vt:lpstr>A multi year intervention</vt:lpstr>
      <vt:lpstr>Key intervention areas</vt:lpstr>
      <vt:lpstr>Developing instruments &amp; tools</vt:lpstr>
      <vt:lpstr>Strengthening capacities for UPHV</vt:lpstr>
      <vt:lpstr>Implementation of UPHV (until Dec.22)</vt:lpstr>
      <vt:lpstr>Detection of developmental delays</vt:lpstr>
      <vt:lpstr>Problematic cases identified</vt:lpstr>
      <vt:lpstr>Heatmap of identified cases</vt:lpstr>
      <vt:lpstr>Heatmap of identified cases</vt:lpstr>
      <vt:lpstr>Referral of most severe cases</vt:lpstr>
      <vt:lpstr>Intersectoral  cooperation</vt:lpstr>
      <vt:lpstr>Key take 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ECI Conference presentation</dc:title>
  <dc:creator>Irene Bertana</dc:creator>
  <cp:lastModifiedBy>Paola del Grosso [EASPD]</cp:lastModifiedBy>
  <cp:revision>2</cp:revision>
  <dcterms:created xsi:type="dcterms:W3CDTF">2006-08-16T00:00:00Z</dcterms:created>
  <dcterms:modified xsi:type="dcterms:W3CDTF">2023-07-13T12:34:37Z</dcterms:modified>
  <dc:identifier>DAFdWBxvyms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0x0101008733F4810AB72642817D07682898C628</vt:lpwstr>
  </property>
  <property fmtid="{D5CDD505-2E9C-101B-9397-08002B2CF9AE}" pid="3" name="MediaServiceImageTags">
    <vt:lpwstr/>
  </property>
</Properties>
</file>