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3" r:id="rId6"/>
  </p:sldMasterIdLst>
  <p:notesMasterIdLst>
    <p:notesMasterId r:id="rId51"/>
  </p:notesMasterIdLst>
  <p:sldIdLst>
    <p:sldId id="256" r:id="rId7"/>
    <p:sldId id="257" r:id="rId8"/>
    <p:sldId id="267" r:id="rId9"/>
    <p:sldId id="378" r:id="rId10"/>
    <p:sldId id="414" r:id="rId11"/>
    <p:sldId id="413" r:id="rId12"/>
    <p:sldId id="377" r:id="rId13"/>
    <p:sldId id="395" r:id="rId14"/>
    <p:sldId id="391" r:id="rId15"/>
    <p:sldId id="412" r:id="rId16"/>
    <p:sldId id="362" r:id="rId17"/>
    <p:sldId id="415" r:id="rId18"/>
    <p:sldId id="347" r:id="rId19"/>
    <p:sldId id="294" r:id="rId20"/>
    <p:sldId id="322" r:id="rId21"/>
    <p:sldId id="355" r:id="rId22"/>
    <p:sldId id="283" r:id="rId23"/>
    <p:sldId id="416" r:id="rId24"/>
    <p:sldId id="301" r:id="rId25"/>
    <p:sldId id="280" r:id="rId26"/>
    <p:sldId id="351" r:id="rId27"/>
    <p:sldId id="321" r:id="rId28"/>
    <p:sldId id="315" r:id="rId29"/>
    <p:sldId id="417" r:id="rId30"/>
    <p:sldId id="418" r:id="rId31"/>
    <p:sldId id="307" r:id="rId32"/>
    <p:sldId id="309" r:id="rId33"/>
    <p:sldId id="310" r:id="rId34"/>
    <p:sldId id="311" r:id="rId35"/>
    <p:sldId id="312" r:id="rId36"/>
    <p:sldId id="419" r:id="rId37"/>
    <p:sldId id="326" r:id="rId38"/>
    <p:sldId id="313" r:id="rId39"/>
    <p:sldId id="320" r:id="rId40"/>
    <p:sldId id="325" r:id="rId41"/>
    <p:sldId id="319" r:id="rId42"/>
    <p:sldId id="420" r:id="rId43"/>
    <p:sldId id="314" r:id="rId44"/>
    <p:sldId id="421" r:id="rId45"/>
    <p:sldId id="317" r:id="rId46"/>
    <p:sldId id="318" r:id="rId47"/>
    <p:sldId id="324" r:id="rId48"/>
    <p:sldId id="422" r:id="rId49"/>
    <p:sldId id="423" r:id="rId50"/>
  </p:sldIdLst>
  <p:sldSz cx="18288000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Calisto MT" panose="02040603050505030304" pitchFamily="18" charset="0"/>
      <p:regular r:id="rId58"/>
      <p:bold r:id="rId59"/>
      <p:italic r:id="rId60"/>
      <p:boldItalic r:id="rId61"/>
    </p:embeddedFont>
    <p:embeddedFont>
      <p:font typeface="Constantia" panose="02030602050306030303" pitchFamily="18" charset="0"/>
      <p:regular r:id="rId62"/>
      <p:bold r:id="rId63"/>
      <p:italic r:id="rId64"/>
      <p:boldItalic r:id="rId65"/>
    </p:embeddedFont>
    <p:embeddedFont>
      <p:font typeface="Corbel" panose="020B0503020204020204" pitchFamily="34" charset="0"/>
      <p:regular r:id="rId66"/>
      <p:bold r:id="rId67"/>
      <p:italic r:id="rId68"/>
      <p:boldItalic r:id="rId69"/>
    </p:embeddedFont>
    <p:embeddedFont>
      <p:font typeface="Garamond" panose="02020404030301010803" pitchFamily="18" charset="0"/>
      <p:regular r:id="rId70"/>
      <p:bold r:id="rId71"/>
      <p:italic r:id="rId72"/>
    </p:embeddedFont>
    <p:embeddedFont>
      <p:font typeface="Josefin Sans Regular" panose="020B0604020202020204" charset="0"/>
      <p:regular r:id="rId73"/>
    </p:embeddedFont>
    <p:embeddedFont>
      <p:font typeface="merriweather" panose="00000500000000000000" pitchFamily="2" charset="0"/>
      <p:regular r:id="rId74"/>
      <p:bold r:id="rId75"/>
      <p:italic r:id="rId76"/>
      <p:boldItalic r:id="rId77"/>
    </p:embeddedFont>
    <p:embeddedFont>
      <p:font typeface="open sans" panose="020B0606030504020204" pitchFamily="34" charset="0"/>
      <p:regular r:id="rId78"/>
      <p:bold r:id="rId79"/>
      <p:italic r:id="rId80"/>
      <p:boldItalic r:id="rId81"/>
    </p:embeddedFont>
    <p:embeddedFont>
      <p:font typeface="Oswald" panose="00000500000000000000" pitchFamily="2" charset="0"/>
      <p:regular r:id="rId82"/>
      <p:bold r:id="rId83"/>
    </p:embeddedFont>
    <p:embeddedFont>
      <p:font typeface="Sanskrit Text" panose="02020503050405020304" pitchFamily="18" charset="0"/>
      <p:regular r:id="rId84"/>
    </p:embeddedFont>
    <p:embeddedFont>
      <p:font typeface="Source Sans Pro" panose="020B0503030403020204" pitchFamily="34" charset="0"/>
      <p:regular r:id="rId85"/>
      <p:bold r:id="rId86"/>
      <p:italic r:id="rId87"/>
      <p:boldItalic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952662-02E5-48FC-BE34-020338C76A5C}" v="21" dt="2022-10-13T09:31:58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font" Target="fonts/font33.fntdata"/><Relationship Id="rId89" Type="http://schemas.openxmlformats.org/officeDocument/2006/relationships/presProps" Target="pres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font" Target="fonts/font29.fntdata"/><Relationship Id="rId85" Type="http://schemas.openxmlformats.org/officeDocument/2006/relationships/font" Target="fonts/font34.fntdata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font" Target="fonts/font32.fntdata"/><Relationship Id="rId88" Type="http://schemas.openxmlformats.org/officeDocument/2006/relationships/font" Target="fonts/font37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6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font" Target="fonts/font35.fntdata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" Target="slides/slide1.xml"/><Relationship Id="rId71" Type="http://schemas.openxmlformats.org/officeDocument/2006/relationships/font" Target="fonts/font20.fntdata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15.fntdata"/><Relationship Id="rId87" Type="http://schemas.openxmlformats.org/officeDocument/2006/relationships/font" Target="fonts/font36.fntdata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font" Target="fonts/font5.fntdata"/><Relationship Id="rId77" Type="http://schemas.openxmlformats.org/officeDocument/2006/relationships/font" Target="fonts/font2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ha Leone [EASPD]" userId="db967fef-e3e3-4ade-9d09-2d042adeefe2" providerId="ADAL" clId="{B6952662-02E5-48FC-BE34-020338C76A5C}"/>
    <pc:docChg chg="undo custSel addSld delSld modSld">
      <pc:chgData name="Sasha Leone [EASPD]" userId="db967fef-e3e3-4ade-9d09-2d042adeefe2" providerId="ADAL" clId="{B6952662-02E5-48FC-BE34-020338C76A5C}" dt="2022-10-13T09:31:58.112" v="211" actId="1076"/>
      <pc:docMkLst>
        <pc:docMk/>
      </pc:docMkLst>
      <pc:sldChg chg="addSp modSp mod">
        <pc:chgData name="Sasha Leone [EASPD]" userId="db967fef-e3e3-4ade-9d09-2d042adeefe2" providerId="ADAL" clId="{B6952662-02E5-48FC-BE34-020338C76A5C}" dt="2022-10-13T09:31:58.112" v="211" actId="1076"/>
        <pc:sldMkLst>
          <pc:docMk/>
          <pc:sldMk cId="0" sldId="256"/>
        </pc:sldMkLst>
        <pc:spChg chg="mod">
          <ac:chgData name="Sasha Leone [EASPD]" userId="db967fef-e3e3-4ade-9d09-2d042adeefe2" providerId="ADAL" clId="{B6952662-02E5-48FC-BE34-020338C76A5C}" dt="2022-10-13T09:21:42.786" v="174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Sasha Leone [EASPD]" userId="db967fef-e3e3-4ade-9d09-2d042adeefe2" providerId="ADAL" clId="{B6952662-02E5-48FC-BE34-020338C76A5C}" dt="2022-10-13T05:54:46.879" v="8" actId="20577"/>
          <ac:spMkLst>
            <pc:docMk/>
            <pc:sldMk cId="0" sldId="256"/>
            <ac:spMk id="14" creationId="{00000000-0000-0000-0000-000000000000}"/>
          </ac:spMkLst>
        </pc:spChg>
        <pc:picChg chg="mod">
          <ac:chgData name="Sasha Leone [EASPD]" userId="db967fef-e3e3-4ade-9d09-2d042adeefe2" providerId="ADAL" clId="{B6952662-02E5-48FC-BE34-020338C76A5C}" dt="2022-10-13T09:23:45.130" v="177" actId="14100"/>
          <ac:picMkLst>
            <pc:docMk/>
            <pc:sldMk cId="0" sldId="256"/>
            <ac:picMk id="13" creationId="{00000000-0000-0000-0000-000000000000}"/>
          </ac:picMkLst>
        </pc:picChg>
        <pc:picChg chg="add mod">
          <ac:chgData name="Sasha Leone [EASPD]" userId="db967fef-e3e3-4ade-9d09-2d042adeefe2" providerId="ADAL" clId="{B6952662-02E5-48FC-BE34-020338C76A5C}" dt="2022-10-13T09:31:58.112" v="211" actId="1076"/>
          <ac:picMkLst>
            <pc:docMk/>
            <pc:sldMk cId="0" sldId="256"/>
            <ac:picMk id="2050" creationId="{56347EBF-FE00-B7E8-78B1-BF52BC2C23EB}"/>
          </ac:picMkLst>
        </pc:picChg>
      </pc:sldChg>
      <pc:sldChg chg="addSp delSp modSp mod">
        <pc:chgData name="Sasha Leone [EASPD]" userId="db967fef-e3e3-4ade-9d09-2d042adeefe2" providerId="ADAL" clId="{B6952662-02E5-48FC-BE34-020338C76A5C}" dt="2022-10-13T09:31:02.878" v="207" actId="20577"/>
        <pc:sldMkLst>
          <pc:docMk/>
          <pc:sldMk cId="3821540606" sldId="257"/>
        </pc:sldMkLst>
        <pc:spChg chg="add del mod">
          <ac:chgData name="Sasha Leone [EASPD]" userId="db967fef-e3e3-4ade-9d09-2d042adeefe2" providerId="ADAL" clId="{B6952662-02E5-48FC-BE34-020338C76A5C}" dt="2022-10-13T05:56:33.678" v="54" actId="478"/>
          <ac:spMkLst>
            <pc:docMk/>
            <pc:sldMk cId="3821540606" sldId="257"/>
            <ac:spMk id="9" creationId="{A8D5E9DF-FFD1-711B-8338-25A7B81FA8BB}"/>
          </ac:spMkLst>
        </pc:spChg>
        <pc:spChg chg="mod">
          <ac:chgData name="Sasha Leone [EASPD]" userId="db967fef-e3e3-4ade-9d09-2d042adeefe2" providerId="ADAL" clId="{B6952662-02E5-48FC-BE34-020338C76A5C}" dt="2022-10-13T05:55:08.524" v="45" actId="20577"/>
          <ac:spMkLst>
            <pc:docMk/>
            <pc:sldMk cId="3821540606" sldId="257"/>
            <ac:spMk id="11" creationId="{00000000-0000-0000-0000-000000000000}"/>
          </ac:spMkLst>
        </pc:spChg>
        <pc:spChg chg="mod">
          <ac:chgData name="Sasha Leone [EASPD]" userId="db967fef-e3e3-4ade-9d09-2d042adeefe2" providerId="ADAL" clId="{B6952662-02E5-48FC-BE34-020338C76A5C}" dt="2022-10-13T09:31:02.878" v="207" actId="20577"/>
          <ac:spMkLst>
            <pc:docMk/>
            <pc:sldMk cId="3821540606" sldId="257"/>
            <ac:spMk id="14" creationId="{00000000-0000-0000-0000-000000000000}"/>
          </ac:spMkLst>
        </pc:spChg>
        <pc:picChg chg="add del mod">
          <ac:chgData name="Sasha Leone [EASPD]" userId="db967fef-e3e3-4ade-9d09-2d042adeefe2" providerId="ADAL" clId="{B6952662-02E5-48FC-BE34-020338C76A5C}" dt="2022-10-13T09:24:39.180" v="182" actId="478"/>
          <ac:picMkLst>
            <pc:docMk/>
            <pc:sldMk cId="3821540606" sldId="257"/>
            <ac:picMk id="9" creationId="{2FA77093-B3FD-3883-6697-8784DF405F5A}"/>
          </ac:picMkLst>
        </pc:picChg>
        <pc:picChg chg="add mod modCrop">
          <ac:chgData name="Sasha Leone [EASPD]" userId="db967fef-e3e3-4ade-9d09-2d042adeefe2" providerId="ADAL" clId="{B6952662-02E5-48FC-BE34-020338C76A5C}" dt="2022-10-13T09:31:01.394" v="206" actId="1076"/>
          <ac:picMkLst>
            <pc:docMk/>
            <pc:sldMk cId="3821540606" sldId="257"/>
            <ac:picMk id="12" creationId="{D2B6AB89-0BA9-93C4-684A-C18744B3F285}"/>
          </ac:picMkLst>
        </pc:picChg>
        <pc:picChg chg="add mod">
          <ac:chgData name="Sasha Leone [EASPD]" userId="db967fef-e3e3-4ade-9d09-2d042adeefe2" providerId="ADAL" clId="{B6952662-02E5-48FC-BE34-020338C76A5C}" dt="2022-10-13T09:30:54.431" v="204" actId="1035"/>
          <ac:picMkLst>
            <pc:docMk/>
            <pc:sldMk cId="3821540606" sldId="257"/>
            <ac:picMk id="1026" creationId="{3E529E18-57EF-F268-237C-BBA84744763A}"/>
          </ac:picMkLst>
        </pc:picChg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2833443198" sldId="267"/>
        </pc:sldMkLst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2840922339" sldId="280"/>
        </pc:sldMkLst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418303404" sldId="283"/>
        </pc:sldMkLst>
      </pc:sldChg>
      <pc:sldChg chg="modSp add del">
        <pc:chgData name="Sasha Leone [EASPD]" userId="db967fef-e3e3-4ade-9d09-2d042adeefe2" providerId="ADAL" clId="{B6952662-02E5-48FC-BE34-020338C76A5C}" dt="2022-10-13T09:17:34.091" v="66"/>
        <pc:sldMkLst>
          <pc:docMk/>
          <pc:sldMk cId="965641385" sldId="294"/>
        </pc:sldMkLst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965641385" sldId="294"/>
            <ac:spMk id="3" creationId="{556206A9-1F67-FB7A-B405-D8D30296701D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965641385" sldId="294"/>
            <ac:spMk id="4" creationId="{AF520D6E-F1EF-3BD4-7127-60FB48BD52CF}"/>
          </ac:spMkLst>
        </pc:spChg>
      </pc:sldChg>
      <pc:sldChg chg="modSp add del">
        <pc:chgData name="Sasha Leone [EASPD]" userId="db967fef-e3e3-4ade-9d09-2d042adeefe2" providerId="ADAL" clId="{B6952662-02E5-48FC-BE34-020338C76A5C}" dt="2022-10-13T09:17:34.091" v="66"/>
        <pc:sldMkLst>
          <pc:docMk/>
          <pc:sldMk cId="697732403" sldId="301"/>
        </pc:sldMkLst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697732403" sldId="301"/>
            <ac:spMk id="4" creationId="{C9479E4D-0CB0-AA1E-7B06-46E9AFBA01E4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697732403" sldId="301"/>
            <ac:spMk id="5" creationId="{64D821AB-A0B1-5170-B081-2FAE0292AF3D}"/>
          </ac:spMkLst>
        </pc:spChg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2856272891" sldId="315"/>
        </pc:sldMkLst>
      </pc:sldChg>
      <pc:sldChg chg="modSp add del mod">
        <pc:chgData name="Sasha Leone [EASPD]" userId="db967fef-e3e3-4ade-9d09-2d042adeefe2" providerId="ADAL" clId="{B6952662-02E5-48FC-BE34-020338C76A5C}" dt="2022-10-13T09:17:41.487" v="67" actId="27636"/>
        <pc:sldMkLst>
          <pc:docMk/>
          <pc:sldMk cId="2827414062" sldId="321"/>
        </pc:sldMkLst>
        <pc:spChg chg="mod">
          <ac:chgData name="Sasha Leone [EASPD]" userId="db967fef-e3e3-4ade-9d09-2d042adeefe2" providerId="ADAL" clId="{B6952662-02E5-48FC-BE34-020338C76A5C}" dt="2022-10-13T09:17:41.487" v="67" actId="27636"/>
          <ac:spMkLst>
            <pc:docMk/>
            <pc:sldMk cId="2827414062" sldId="321"/>
            <ac:spMk id="2" creationId="{A3A3C74E-5209-314E-845B-6DE46B6ABEE7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2827414062" sldId="321"/>
            <ac:spMk id="3" creationId="{034E835B-F5E3-29E4-DF61-06B50B18144A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2827414062" sldId="321"/>
            <ac:spMk id="4" creationId="{DD4EEA53-365A-4868-5976-10767A908CD9}"/>
          </ac:spMkLst>
        </pc:spChg>
      </pc:sldChg>
      <pc:sldChg chg="modSp add del mod">
        <pc:chgData name="Sasha Leone [EASPD]" userId="db967fef-e3e3-4ade-9d09-2d042adeefe2" providerId="ADAL" clId="{B6952662-02E5-48FC-BE34-020338C76A5C}" dt="2022-10-13T09:17:34.091" v="66"/>
        <pc:sldMkLst>
          <pc:docMk/>
          <pc:sldMk cId="1262118478" sldId="322"/>
        </pc:sldMkLst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1262118478" sldId="322"/>
            <ac:spMk id="2" creationId="{FEA801D2-C82A-753D-1DC1-CAEFF428CD32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1262118478" sldId="322"/>
            <ac:spMk id="4" creationId="{FBB6447C-F0DB-D2CE-E541-240AD07D4EE6}"/>
          </ac:spMkLst>
        </pc:spChg>
        <pc:spChg chg="mod">
          <ac:chgData name="Sasha Leone [EASPD]" userId="db967fef-e3e3-4ade-9d09-2d042adeefe2" providerId="ADAL" clId="{B6952662-02E5-48FC-BE34-020338C76A5C}" dt="2022-10-13T09:17:34.091" v="66"/>
          <ac:spMkLst>
            <pc:docMk/>
            <pc:sldMk cId="1262118478" sldId="322"/>
            <ac:spMk id="5" creationId="{8850D16C-E49A-47D1-9028-6785EA053EBC}"/>
          </ac:spMkLst>
        </pc:spChg>
      </pc:sldChg>
      <pc:sldChg chg="modSp add del mod">
        <pc:chgData name="Sasha Leone [EASPD]" userId="db967fef-e3e3-4ade-9d09-2d042adeefe2" providerId="ADAL" clId="{B6952662-02E5-48FC-BE34-020338C76A5C}" dt="2022-10-13T09:17:34.091" v="66"/>
        <pc:sldMkLst>
          <pc:docMk/>
          <pc:sldMk cId="3753500762" sldId="347"/>
        </pc:sldMkLst>
        <pc:spChg chg="mod">
          <ac:chgData name="Sasha Leone [EASPD]" userId="db967fef-e3e3-4ade-9d09-2d042adeefe2" providerId="ADAL" clId="{B6952662-02E5-48FC-BE34-020338C76A5C}" dt="2022-10-13T09:17:34.091" v="66"/>
          <ac:spMkLst>
            <pc:docMk/>
            <pc:sldMk cId="3753500762" sldId="347"/>
            <ac:spMk id="6" creationId="{A98C147C-2FC8-9241-8F21-A58546CD1BDF}"/>
          </ac:spMkLst>
        </pc:spChg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3209293296" sldId="351"/>
        </pc:sldMkLst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4214571001" sldId="355"/>
        </pc:sldMkLst>
      </pc:sldChg>
      <pc:sldChg chg="modSp add del mod">
        <pc:chgData name="Sasha Leone [EASPD]" userId="db967fef-e3e3-4ade-9d09-2d042adeefe2" providerId="ADAL" clId="{B6952662-02E5-48FC-BE34-020338C76A5C}" dt="2022-10-13T09:17:34.091" v="66"/>
        <pc:sldMkLst>
          <pc:docMk/>
          <pc:sldMk cId="1778964500" sldId="362"/>
        </pc:sldMkLst>
        <pc:spChg chg="mod">
          <ac:chgData name="Sasha Leone [EASPD]" userId="db967fef-e3e3-4ade-9d09-2d042adeefe2" providerId="ADAL" clId="{B6952662-02E5-48FC-BE34-020338C76A5C}" dt="2022-10-13T09:17:34.091" v="66"/>
          <ac:spMkLst>
            <pc:docMk/>
            <pc:sldMk cId="1778964500" sldId="362"/>
            <ac:spMk id="2" creationId="{00000000-0000-0000-0000-000000000000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1778964500" sldId="362"/>
            <ac:spMk id="4" creationId="{22AF7357-9F99-8EBC-21DF-D37551B202C2}"/>
          </ac:spMkLst>
        </pc:spChg>
      </pc:sldChg>
      <pc:sldChg chg="modSp add del mod">
        <pc:chgData name="Sasha Leone [EASPD]" userId="db967fef-e3e3-4ade-9d09-2d042adeefe2" providerId="ADAL" clId="{B6952662-02E5-48FC-BE34-020338C76A5C}" dt="2022-10-13T09:17:34.091" v="66"/>
        <pc:sldMkLst>
          <pc:docMk/>
          <pc:sldMk cId="2799699772" sldId="377"/>
        </pc:sldMkLst>
        <pc:spChg chg="mod">
          <ac:chgData name="Sasha Leone [EASPD]" userId="db967fef-e3e3-4ade-9d09-2d042adeefe2" providerId="ADAL" clId="{B6952662-02E5-48FC-BE34-020338C76A5C}" dt="2022-10-13T09:17:34.091" v="66"/>
          <ac:spMkLst>
            <pc:docMk/>
            <pc:sldMk cId="2799699772" sldId="377"/>
            <ac:spMk id="2" creationId="{0E5A0001-84C4-7744-64C3-F04C21988663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2799699772" sldId="377"/>
            <ac:spMk id="4" creationId="{A1D7D277-18E7-40A6-3803-60E6097999A7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2799699772" sldId="377"/>
            <ac:spMk id="5" creationId="{AE0396F6-4D90-1C69-26C2-EA2C1C31DE4B}"/>
          </ac:spMkLst>
        </pc:spChg>
      </pc:sldChg>
      <pc:sldChg chg="modSp add del mod">
        <pc:chgData name="Sasha Leone [EASPD]" userId="db967fef-e3e3-4ade-9d09-2d042adeefe2" providerId="ADAL" clId="{B6952662-02E5-48FC-BE34-020338C76A5C}" dt="2022-10-13T09:17:34.091" v="66"/>
        <pc:sldMkLst>
          <pc:docMk/>
          <pc:sldMk cId="3398969339" sldId="378"/>
        </pc:sldMkLst>
        <pc:spChg chg="mod">
          <ac:chgData name="Sasha Leone [EASPD]" userId="db967fef-e3e3-4ade-9d09-2d042adeefe2" providerId="ADAL" clId="{B6952662-02E5-48FC-BE34-020338C76A5C}" dt="2022-10-13T09:17:34.091" v="66"/>
          <ac:spMkLst>
            <pc:docMk/>
            <pc:sldMk cId="3398969339" sldId="378"/>
            <ac:spMk id="3" creationId="{6CD54CC3-75E0-91C9-FD33-FF2B9FB02051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3398969339" sldId="378"/>
            <ac:spMk id="4" creationId="{F836090C-4AA0-9695-4235-8B30E1CDA128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3398969339" sldId="378"/>
            <ac:spMk id="5" creationId="{CA0670BC-61E6-81D2-4C38-D42CADA079EC}"/>
          </ac:spMkLst>
        </pc:spChg>
      </pc:sldChg>
      <pc:sldChg chg="modSp add del">
        <pc:chgData name="Sasha Leone [EASPD]" userId="db967fef-e3e3-4ade-9d09-2d042adeefe2" providerId="ADAL" clId="{B6952662-02E5-48FC-BE34-020338C76A5C}" dt="2022-10-13T09:17:34.091" v="66"/>
        <pc:sldMkLst>
          <pc:docMk/>
          <pc:sldMk cId="1420568285" sldId="391"/>
        </pc:sldMkLst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1420568285" sldId="391"/>
            <ac:spMk id="4" creationId="{B183B724-B7CB-2641-B394-B99942F5C25B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1420568285" sldId="391"/>
            <ac:spMk id="7" creationId="{95FF4F7E-AB5C-7BD2-7876-225C1E36F195}"/>
          </ac:spMkLst>
        </pc:spChg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1350547649" sldId="395"/>
        </pc:sldMkLst>
      </pc:sldChg>
      <pc:sldChg chg="modSp add del">
        <pc:chgData name="Sasha Leone [EASPD]" userId="db967fef-e3e3-4ade-9d09-2d042adeefe2" providerId="ADAL" clId="{B6952662-02E5-48FC-BE34-020338C76A5C}" dt="2022-10-13T09:17:34.091" v="66"/>
        <pc:sldMkLst>
          <pc:docMk/>
          <pc:sldMk cId="3349949709" sldId="412"/>
        </pc:sldMkLst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3349949709" sldId="412"/>
            <ac:spMk id="3" creationId="{77F52EDD-BE94-D317-7333-C3F1C20A483F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3349949709" sldId="412"/>
            <ac:spMk id="5" creationId="{26FA41FE-7808-774A-84B1-841A6B637B20}"/>
          </ac:spMkLst>
        </pc:spChg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2499810126" sldId="413"/>
        </pc:sldMkLst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1055266239" sldId="414"/>
        </pc:sldMkLst>
      </pc:sldChg>
      <pc:sldChg chg="add del">
        <pc:chgData name="Sasha Leone [EASPD]" userId="db967fef-e3e3-4ade-9d09-2d042adeefe2" providerId="ADAL" clId="{B6952662-02E5-48FC-BE34-020338C76A5C}" dt="2022-10-13T09:17:34.091" v="66"/>
        <pc:sldMkLst>
          <pc:docMk/>
          <pc:sldMk cId="2859750608" sldId="415"/>
        </pc:sldMkLst>
      </pc:sldChg>
      <pc:sldChg chg="modSp add del">
        <pc:chgData name="Sasha Leone [EASPD]" userId="db967fef-e3e3-4ade-9d09-2d042adeefe2" providerId="ADAL" clId="{B6952662-02E5-48FC-BE34-020338C76A5C}" dt="2022-10-13T09:17:34.091" v="66"/>
        <pc:sldMkLst>
          <pc:docMk/>
          <pc:sldMk cId="4231489799" sldId="416"/>
        </pc:sldMkLst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4231489799" sldId="416"/>
            <ac:spMk id="4" creationId="{9951778C-10B7-C988-E95A-AA5614F35D6B}"/>
          </ac:spMkLst>
        </pc:spChg>
        <pc:spChg chg="mod">
          <ac:chgData name="Sasha Leone [EASPD]" userId="db967fef-e3e3-4ade-9d09-2d042adeefe2" providerId="ADAL" clId="{B6952662-02E5-48FC-BE34-020338C76A5C}" dt="2022-10-13T09:17:28.024" v="58"/>
          <ac:spMkLst>
            <pc:docMk/>
            <pc:sldMk cId="4231489799" sldId="416"/>
            <ac:spMk id="5" creationId="{CB3D2097-556A-F790-58D6-320B9AFC49DB}"/>
          </ac:spMkLst>
        </pc:spChg>
      </pc:sldChg>
      <pc:sldChg chg="delSp modSp add mod">
        <pc:chgData name="Sasha Leone [EASPD]" userId="db967fef-e3e3-4ade-9d09-2d042adeefe2" providerId="ADAL" clId="{B6952662-02E5-48FC-BE34-020338C76A5C}" dt="2022-10-13T09:19:14.511" v="92" actId="478"/>
        <pc:sldMkLst>
          <pc:docMk/>
          <pc:sldMk cId="3358530794" sldId="422"/>
        </pc:sldMkLst>
        <pc:spChg chg="mod">
          <ac:chgData name="Sasha Leone [EASPD]" userId="db967fef-e3e3-4ade-9d09-2d042adeefe2" providerId="ADAL" clId="{B6952662-02E5-48FC-BE34-020338C76A5C}" dt="2022-10-13T09:19:11.557" v="91" actId="20577"/>
          <ac:spMkLst>
            <pc:docMk/>
            <pc:sldMk cId="3358530794" sldId="422"/>
            <ac:spMk id="11" creationId="{00000000-0000-0000-0000-000000000000}"/>
          </ac:spMkLst>
        </pc:spChg>
        <pc:spChg chg="del">
          <ac:chgData name="Sasha Leone [EASPD]" userId="db967fef-e3e3-4ade-9d09-2d042adeefe2" providerId="ADAL" clId="{B6952662-02E5-48FC-BE34-020338C76A5C}" dt="2022-10-13T09:18:34.733" v="69" actId="478"/>
          <ac:spMkLst>
            <pc:docMk/>
            <pc:sldMk cId="3358530794" sldId="422"/>
            <ac:spMk id="12" creationId="{00000000-0000-0000-0000-000000000000}"/>
          </ac:spMkLst>
        </pc:spChg>
        <pc:spChg chg="del mod">
          <ac:chgData name="Sasha Leone [EASPD]" userId="db967fef-e3e3-4ade-9d09-2d042adeefe2" providerId="ADAL" clId="{B6952662-02E5-48FC-BE34-020338C76A5C}" dt="2022-10-13T09:19:14.511" v="92" actId="478"/>
          <ac:spMkLst>
            <pc:docMk/>
            <pc:sldMk cId="3358530794" sldId="422"/>
            <ac:spMk id="14" creationId="{00000000-0000-0000-0000-000000000000}"/>
          </ac:spMkLst>
        </pc:spChg>
      </pc:sldChg>
      <pc:sldChg chg="delSp modSp add mod">
        <pc:chgData name="Sasha Leone [EASPD]" userId="db967fef-e3e3-4ade-9d09-2d042adeefe2" providerId="ADAL" clId="{B6952662-02E5-48FC-BE34-020338C76A5C}" dt="2022-10-13T09:20:39.082" v="173" actId="1076"/>
        <pc:sldMkLst>
          <pc:docMk/>
          <pc:sldMk cId="2440191037" sldId="423"/>
        </pc:sldMkLst>
        <pc:spChg chg="del">
          <ac:chgData name="Sasha Leone [EASPD]" userId="db967fef-e3e3-4ade-9d09-2d042adeefe2" providerId="ADAL" clId="{B6952662-02E5-48FC-BE34-020338C76A5C}" dt="2022-10-13T09:20:34.787" v="172" actId="478"/>
          <ac:spMkLst>
            <pc:docMk/>
            <pc:sldMk cId="2440191037" sldId="423"/>
            <ac:spMk id="11" creationId="{00000000-0000-0000-0000-000000000000}"/>
          </ac:spMkLst>
        </pc:spChg>
        <pc:spChg chg="mod">
          <ac:chgData name="Sasha Leone [EASPD]" userId="db967fef-e3e3-4ade-9d09-2d042adeefe2" providerId="ADAL" clId="{B6952662-02E5-48FC-BE34-020338C76A5C}" dt="2022-10-13T09:20:39.082" v="173" actId="1076"/>
          <ac:spMkLst>
            <pc:docMk/>
            <pc:sldMk cId="2440191037" sldId="423"/>
            <ac:spMk id="14" creationId="{00000000-0000-0000-0000-000000000000}"/>
          </ac:spMkLst>
        </pc:spChg>
      </pc:sldChg>
    </pc:docChg>
  </pc:docChgLst>
  <pc:docChgLst>
    <pc:chgData name="Paola del Grosso [EASPD]" userId="e5c0050e-2c92-4f9e-ab66-92392b553015" providerId="ADAL" clId="{DFFDD959-8C3B-4432-AFEE-BE81A2DA83B2}"/>
    <pc:docChg chg="modSld">
      <pc:chgData name="Paola del Grosso [EASPD]" userId="e5c0050e-2c92-4f9e-ab66-92392b553015" providerId="ADAL" clId="{DFFDD959-8C3B-4432-AFEE-BE81A2DA83B2}" dt="2022-08-29T13:58:29.349" v="8" actId="14100"/>
      <pc:docMkLst>
        <pc:docMk/>
      </pc:docMkLst>
      <pc:sldChg chg="modSp mod">
        <pc:chgData name="Paola del Grosso [EASPD]" userId="e5c0050e-2c92-4f9e-ab66-92392b553015" providerId="ADAL" clId="{DFFDD959-8C3B-4432-AFEE-BE81A2DA83B2}" dt="2022-08-29T13:58:29.349" v="8" actId="14100"/>
        <pc:sldMkLst>
          <pc:docMk/>
          <pc:sldMk cId="0" sldId="256"/>
        </pc:sldMkLst>
        <pc:spChg chg="mod">
          <ac:chgData name="Paola del Grosso [EASPD]" userId="e5c0050e-2c92-4f9e-ab66-92392b553015" providerId="ADAL" clId="{DFFDD959-8C3B-4432-AFEE-BE81A2DA83B2}" dt="2022-08-29T13:58:29.349" v="8" actId="14100"/>
          <ac:spMkLst>
            <pc:docMk/>
            <pc:sldMk cId="0" sldId="256"/>
            <ac:spMk id="11" creationId="{00000000-0000-0000-0000-000000000000}"/>
          </ac:spMkLst>
        </pc:spChg>
      </pc:sldChg>
    </pc:docChg>
  </pc:docChgLst>
  <pc:docChgLst>
    <pc:chgData name="Tavishi Rekhi [EASPD]" userId="ddad1592-e9e0-42af-9040-af62cc6b1840" providerId="ADAL" clId="{6749FFCA-50B4-4E91-B4BD-32ED2B1274EE}"/>
    <pc:docChg chg="modSld">
      <pc:chgData name="Tavishi Rekhi [EASPD]" userId="ddad1592-e9e0-42af-9040-af62cc6b1840" providerId="ADAL" clId="{6749FFCA-50B4-4E91-B4BD-32ED2B1274EE}" dt="2022-08-23T09:06:56.116" v="32" actId="1076"/>
      <pc:docMkLst>
        <pc:docMk/>
      </pc:docMkLst>
      <pc:sldChg chg="addSp modSp mod">
        <pc:chgData name="Tavishi Rekhi [EASPD]" userId="ddad1592-e9e0-42af-9040-af62cc6b1840" providerId="ADAL" clId="{6749FFCA-50B4-4E91-B4BD-32ED2B1274EE}" dt="2022-08-23T09:06:27.690" v="30" actId="207"/>
        <pc:sldMkLst>
          <pc:docMk/>
          <pc:sldMk cId="0" sldId="256"/>
        </pc:sldMkLst>
        <pc:spChg chg="add mod">
          <ac:chgData name="Tavishi Rekhi [EASPD]" userId="ddad1592-e9e0-42af-9040-af62cc6b1840" providerId="ADAL" clId="{6749FFCA-50B4-4E91-B4BD-32ED2B1274EE}" dt="2022-08-23T09:06:27.690" v="30" actId="207"/>
          <ac:spMkLst>
            <pc:docMk/>
            <pc:sldMk cId="0" sldId="256"/>
            <ac:spMk id="15" creationId="{B5022F7D-BB5E-1533-B523-8A8A4B3A7F71}"/>
          </ac:spMkLst>
        </pc:spChg>
      </pc:sldChg>
      <pc:sldChg chg="addSp modSp mod">
        <pc:chgData name="Tavishi Rekhi [EASPD]" userId="ddad1592-e9e0-42af-9040-af62cc6b1840" providerId="ADAL" clId="{6749FFCA-50B4-4E91-B4BD-32ED2B1274EE}" dt="2022-08-23T09:06:56.116" v="32" actId="1076"/>
        <pc:sldMkLst>
          <pc:docMk/>
          <pc:sldMk cId="3821540606" sldId="257"/>
        </pc:sldMkLst>
        <pc:spChg chg="add mod">
          <ac:chgData name="Tavishi Rekhi [EASPD]" userId="ddad1592-e9e0-42af-9040-af62cc6b1840" providerId="ADAL" clId="{6749FFCA-50B4-4E91-B4BD-32ED2B1274EE}" dt="2022-08-23T09:06:56.116" v="32" actId="1076"/>
          <ac:spMkLst>
            <pc:docMk/>
            <pc:sldMk cId="3821540606" sldId="257"/>
            <ac:spMk id="8" creationId="{068B8922-51B4-412D-1D10-D6FCA25ECEA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40951088529407342"/>
          <c:h val="0.513604908083761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Verbal abuse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3D-8D4A-8E69-CCC75C039F0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3D-8D4A-8E69-CCC75C039F00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3D-8D4A-8E69-CCC75C039F00}"/>
              </c:ext>
            </c:extLst>
          </c:dPt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Total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0.2044</c:v>
                </c:pt>
                <c:pt idx="1">
                  <c:v>0.79559999999999997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3D-8D4A-8E69-CCC75C039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36623173184167929"/>
          <c:h val="0.4212573533677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11-4318-BFB4-4148BDE2325D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11-4318-BFB4-4148BDE2325D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11-4318-BFB4-4148BDE2325D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11-4318-BFB4-4148BDE2325D}"/>
              </c:ext>
            </c:extLst>
          </c:dPt>
          <c:cat>
            <c:strRef>
              <c:f>Sheet1!$A$2:$A$5</c:f>
              <c:strCache>
                <c:ptCount val="4"/>
                <c:pt idx="0">
                  <c:v>Very satified/satisfied</c:v>
                </c:pt>
                <c:pt idx="1">
                  <c:v>Neither satisfied nor dissatisfied</c:v>
                </c:pt>
                <c:pt idx="2">
                  <c:v>Dissatisfied/very dissatisfied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0.63600000000000001</c:v>
                </c:pt>
                <c:pt idx="1">
                  <c:v>0.19819999999999999</c:v>
                </c:pt>
                <c:pt idx="2">
                  <c:v>0.1658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11-4318-BFB4-4148BDE23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36623173184167929"/>
          <c:h val="0.4212573533677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EC-438F-8D44-6915B32D1661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EC-438F-8D44-6915B32D1661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EC-438F-8D44-6915B32D166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EC-438F-8D44-6915B32D1661}"/>
              </c:ext>
            </c:extLst>
          </c:dPt>
          <c:cat>
            <c:strRef>
              <c:f>Sheet1!$A$2:$A$5</c:f>
              <c:strCache>
                <c:ptCount val="4"/>
                <c:pt idx="0">
                  <c:v>Very satified/satisfied</c:v>
                </c:pt>
                <c:pt idx="1">
                  <c:v>Neither satisfied nor dissatisfied</c:v>
                </c:pt>
                <c:pt idx="2">
                  <c:v>Dissatisfied/very dissatisfied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0.36349999999999999</c:v>
                </c:pt>
                <c:pt idx="1">
                  <c:v>0.3629</c:v>
                </c:pt>
                <c:pt idx="2">
                  <c:v>0.27360000000000001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EC-438F-8D44-6915B32D1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36623173184167929"/>
          <c:h val="0.421257353367786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EF-4F8B-B641-8E774CF61F38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EF-4F8B-B641-8E774CF61F38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EF-4F8B-B641-8E774CF61F38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EF-4F8B-B641-8E774CF61F38}"/>
              </c:ext>
            </c:extLst>
          </c:dPt>
          <c:cat>
            <c:strRef>
              <c:f>Sheet1!$A$2:$A$5</c:f>
              <c:strCache>
                <c:ptCount val="4"/>
                <c:pt idx="0">
                  <c:v>Very satified/satisfied</c:v>
                </c:pt>
                <c:pt idx="1">
                  <c:v>Neither satisfied nor dissatisfied</c:v>
                </c:pt>
                <c:pt idx="2">
                  <c:v>Dissatisfied/very dissatisfied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0.29310000000000003</c:v>
                </c:pt>
                <c:pt idx="1">
                  <c:v>0.19650000000000001</c:v>
                </c:pt>
                <c:pt idx="2">
                  <c:v>0.51029999999999998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EF-4F8B-B641-8E774CF61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469555848613852"/>
          <c:y val="4.7328257205532361E-2"/>
          <c:w val="0.42176982782526545"/>
          <c:h val="0.8231644208047836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Very/quite likely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Social care altogether</c:v>
                </c:pt>
                <c:pt idx="1">
                  <c:v>Current employer voluntarily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0.31990000000000002</c:v>
                </c:pt>
                <c:pt idx="1">
                  <c:v>0.4511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AB-453A-96E6-5C521825F7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very/at all likely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Social care altogether</c:v>
                </c:pt>
                <c:pt idx="1">
                  <c:v>Current employer voluntarily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0.68010000000000004</c:v>
                </c:pt>
                <c:pt idx="1">
                  <c:v>0.54890000000000005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AB-453A-96E6-5C521825F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747017080"/>
        <c:axId val="747016096"/>
      </c:barChart>
      <c:catAx>
        <c:axId val="747017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7016096"/>
        <c:crosses val="autoZero"/>
        <c:auto val="1"/>
        <c:lblAlgn val="ctr"/>
        <c:lblOffset val="100"/>
        <c:noMultiLvlLbl val="0"/>
      </c:catAx>
      <c:valAx>
        <c:axId val="74701609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GB" b="1"/>
                  <a:t>Intention to leave in the next 12 months</a:t>
                </a:r>
              </a:p>
            </c:rich>
          </c:tx>
          <c:layout>
            <c:manualLayout>
              <c:xMode val="edge"/>
              <c:yMode val="edge"/>
              <c:x val="0.20348056550975685"/>
              <c:y val="0.87049267801031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7470170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+mn-lt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40951088529407342"/>
          <c:h val="0.513604908083761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Bullying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BE-1243-9E1B-87997338E2C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BE-1243-9E1B-87997338E2C0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BE-1243-9E1B-87997338E2C0}"/>
              </c:ext>
            </c:extLst>
          </c:dPt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Total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0.11169999999999999</c:v>
                </c:pt>
                <c:pt idx="1">
                  <c:v>0.88829999999999998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BE-1243-9E1B-87997338E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40951088529407342"/>
          <c:h val="0.513604908083761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Threat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0A-1048-91BD-078319F2C89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0A-1048-91BD-078319F2C89C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0A-1048-91BD-078319F2C89C}"/>
              </c:ext>
            </c:extLst>
          </c:dPt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Total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7.0900000000000005E-2</c:v>
                </c:pt>
                <c:pt idx="1">
                  <c:v>0.92910000000000004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0A-1048-91BD-078319F2C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40951088529407342"/>
          <c:h val="0.513604908083761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Physical violence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44-4642-B778-ABDB26E7985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44-4642-B778-ABDB26E79853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44-4642-B778-ABDB26E79853}"/>
              </c:ext>
            </c:extLst>
          </c:dPt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Total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4.36E-2</c:v>
                </c:pt>
                <c:pt idx="1">
                  <c:v>0.95640000000000003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44-4642-B778-ABDB26E79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9-B848-8D6B-B01C1385835F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9-B848-8D6B-B01C138583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Residential care</c:v>
                </c:pt>
                <c:pt idx="1">
                  <c:v>Domiciliary care/other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0.31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D9-B848-8D6B-B01C13858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47017080"/>
        <c:axId val="747016096"/>
      </c:barChart>
      <c:catAx>
        <c:axId val="747017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7016096"/>
        <c:crosses val="autoZero"/>
        <c:auto val="1"/>
        <c:lblAlgn val="ctr"/>
        <c:lblOffset val="100"/>
        <c:noMultiLvlLbl val="0"/>
      </c:catAx>
      <c:valAx>
        <c:axId val="74701609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400" b="1" dirty="0"/>
                  <a:t>Abuse (any)</a:t>
                </a:r>
              </a:p>
            </c:rich>
          </c:tx>
          <c:layout>
            <c:manualLayout>
              <c:xMode val="edge"/>
              <c:yMode val="edge"/>
              <c:x val="0.52464345238095234"/>
              <c:y val="0.87049277777777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747017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D1-442E-A81A-A21BF23A6615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D1-442E-A81A-A21BF23A6615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D1-442E-A81A-A21BF23A66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 British</c:v>
                </c:pt>
                <c:pt idx="1">
                  <c:v>White Non-British</c:v>
                </c:pt>
                <c:pt idx="2">
                  <c:v>BAME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0.2374</c:v>
                </c:pt>
                <c:pt idx="1">
                  <c:v>0.29089999999999999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D1-442E-A81A-A21BF23A6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47017080"/>
        <c:axId val="747016096"/>
      </c:barChart>
      <c:catAx>
        <c:axId val="747017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7016096"/>
        <c:crosses val="autoZero"/>
        <c:auto val="1"/>
        <c:lblAlgn val="ctr"/>
        <c:lblOffset val="100"/>
        <c:noMultiLvlLbl val="0"/>
      </c:catAx>
      <c:valAx>
        <c:axId val="74701609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400" b="1" dirty="0"/>
                  <a:t>Abuse (any)</a:t>
                </a:r>
              </a:p>
            </c:rich>
          </c:tx>
          <c:layout>
            <c:manualLayout>
              <c:xMode val="edge"/>
              <c:yMode val="edge"/>
              <c:x val="0.46920703559773091"/>
              <c:y val="0.87049267801031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747017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9-B848-8D6B-B01C1385835F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9-B848-8D6B-B01C138583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Residential care</c:v>
                </c:pt>
                <c:pt idx="1">
                  <c:v>Domiciliary care/other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0.314</c:v>
                </c:pt>
                <c:pt idx="1">
                  <c:v>0.22739999999999999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D9-B848-8D6B-B01C13858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47017080"/>
        <c:axId val="747016096"/>
      </c:barChart>
      <c:catAx>
        <c:axId val="747017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7016096"/>
        <c:crosses val="autoZero"/>
        <c:auto val="1"/>
        <c:lblAlgn val="ctr"/>
        <c:lblOffset val="100"/>
        <c:noMultiLvlLbl val="0"/>
      </c:catAx>
      <c:valAx>
        <c:axId val="74701609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GB" b="1"/>
                  <a:t>Abuse (any)</a:t>
                </a:r>
              </a:p>
            </c:rich>
          </c:tx>
          <c:layout>
            <c:manualLayout>
              <c:xMode val="edge"/>
              <c:yMode val="edge"/>
              <c:x val="0.52464345238095234"/>
              <c:y val="0.87049277777777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747017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D1-442E-A81A-A21BF23A6615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D1-442E-A81A-A21BF23A6615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D1-442E-A81A-A21BF23A66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 British</c:v>
                </c:pt>
                <c:pt idx="1">
                  <c:v>White Non-British</c:v>
                </c:pt>
                <c:pt idx="2">
                  <c:v>BAME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0.24979999999999999</c:v>
                </c:pt>
                <c:pt idx="1">
                  <c:v>0.28420000000000001</c:v>
                </c:pt>
                <c:pt idx="2">
                  <c:v>0.28960000000000002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D1-442E-A81A-A21BF23A6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47017080"/>
        <c:axId val="747016096"/>
      </c:barChart>
      <c:catAx>
        <c:axId val="747017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7016096"/>
        <c:crosses val="autoZero"/>
        <c:auto val="1"/>
        <c:lblAlgn val="ctr"/>
        <c:lblOffset val="100"/>
        <c:noMultiLvlLbl val="0"/>
      </c:catAx>
      <c:valAx>
        <c:axId val="74701609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n-GB" b="1"/>
                  <a:t>Abuse (any)</a:t>
                </a:r>
              </a:p>
            </c:rich>
          </c:tx>
          <c:layout>
            <c:manualLayout>
              <c:xMode val="edge"/>
              <c:yMode val="edge"/>
              <c:x val="0.46920703559773091"/>
              <c:y val="0.87049267801031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747017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7851049245422"/>
          <c:y val="0.12669141020421124"/>
          <c:w val="0.46459676272259581"/>
          <c:h val="0.517666446934739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36-46E0-B31A-FE4A75C84765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36-46E0-B31A-FE4A75C84765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36-46E0-B31A-FE4A75C84765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36-46E0-B31A-FE4A75C84765}"/>
              </c:ext>
            </c:extLst>
          </c:dPt>
          <c:cat>
            <c:strRef>
              <c:f>Sheet1!$A$2:$A$5</c:f>
              <c:strCache>
                <c:ptCount val="4"/>
                <c:pt idx="0">
                  <c:v>Very satified/satisfied</c:v>
                </c:pt>
                <c:pt idx="1">
                  <c:v>Neither satisfied nor dissatisfied</c:v>
                </c:pt>
                <c:pt idx="2">
                  <c:v>Dissatisfied/very dissatisfied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0.68959999999999999</c:v>
                </c:pt>
                <c:pt idx="1">
                  <c:v>0.15859999999999999</c:v>
                </c:pt>
                <c:pt idx="2">
                  <c:v>0.15190000000000001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36-46E0-B31A-FE4A75C84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E324B3-220B-EB43-814C-94C2528F363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D2C0CD05-4A12-3547-8880-5E5054DFE0C9}">
      <dgm:prSet phldrT="[Text]"/>
      <dgm:spPr/>
      <dgm:t>
        <a:bodyPr/>
        <a:lstStyle/>
        <a:p>
          <a:r>
            <a:rPr lang="en-GB" dirty="0"/>
            <a:t>Financial Wellbeing</a:t>
          </a:r>
        </a:p>
      </dgm:t>
    </dgm:pt>
    <dgm:pt modelId="{ACE8A605-AFF0-5A45-BF62-3884435882FB}" type="parTrans" cxnId="{1ABE60D7-5FA4-144F-9126-C071A68FB292}">
      <dgm:prSet/>
      <dgm:spPr/>
      <dgm:t>
        <a:bodyPr/>
        <a:lstStyle/>
        <a:p>
          <a:endParaRPr lang="en-GB"/>
        </a:p>
      </dgm:t>
    </dgm:pt>
    <dgm:pt modelId="{8FFD5189-42AB-5941-AECC-0B2C606886E8}" type="sibTrans" cxnId="{1ABE60D7-5FA4-144F-9126-C071A68FB292}">
      <dgm:prSet/>
      <dgm:spPr/>
      <dgm:t>
        <a:bodyPr/>
        <a:lstStyle/>
        <a:p>
          <a:endParaRPr lang="en-GB"/>
        </a:p>
      </dgm:t>
    </dgm:pt>
    <dgm:pt modelId="{20192BA3-34C4-794A-9173-DB020BBAB6F5}">
      <dgm:prSet phldrT="[Text]"/>
      <dgm:spPr/>
      <dgm:t>
        <a:bodyPr/>
        <a:lstStyle/>
        <a:p>
          <a:r>
            <a:rPr lang="en-GB"/>
            <a:t>2 sub-domains: 1 -Job security;  2 - Having enough money to meet needs</a:t>
          </a:r>
        </a:p>
      </dgm:t>
    </dgm:pt>
    <dgm:pt modelId="{1BFE116B-1EDF-AF40-8327-ECD6ECC5D44C}" type="parTrans" cxnId="{0D0D8013-1331-CE47-B58F-334BECC46DA1}">
      <dgm:prSet/>
      <dgm:spPr/>
      <dgm:t>
        <a:bodyPr/>
        <a:lstStyle/>
        <a:p>
          <a:endParaRPr lang="en-GB"/>
        </a:p>
      </dgm:t>
    </dgm:pt>
    <dgm:pt modelId="{0EEAC66E-CBE2-4149-96E7-FA23954CB27B}" type="sibTrans" cxnId="{0D0D8013-1331-CE47-B58F-334BECC46DA1}">
      <dgm:prSet/>
      <dgm:spPr/>
      <dgm:t>
        <a:bodyPr/>
        <a:lstStyle/>
        <a:p>
          <a:endParaRPr lang="en-GB"/>
        </a:p>
      </dgm:t>
    </dgm:pt>
    <dgm:pt modelId="{5DF744D5-CE35-7947-9E85-D45D23845C07}">
      <dgm:prSet phldrT="[Text]"/>
      <dgm:spPr/>
      <dgm:t>
        <a:bodyPr/>
        <a:lstStyle/>
        <a:p>
          <a:r>
            <a:rPr lang="en-GB" dirty="0"/>
            <a:t>Mental Wellbeing</a:t>
          </a:r>
        </a:p>
      </dgm:t>
    </dgm:pt>
    <dgm:pt modelId="{09ACEC08-A2D4-9745-BECD-FD29CD81B644}" type="parTrans" cxnId="{6BC9C612-FC83-C744-8F6D-D7B50490C99F}">
      <dgm:prSet/>
      <dgm:spPr/>
      <dgm:t>
        <a:bodyPr/>
        <a:lstStyle/>
        <a:p>
          <a:endParaRPr lang="en-GB"/>
        </a:p>
      </dgm:t>
    </dgm:pt>
    <dgm:pt modelId="{9BDE4918-3F10-4943-9D26-587903662798}" type="sibTrans" cxnId="{6BC9C612-FC83-C744-8F6D-D7B50490C99F}">
      <dgm:prSet/>
      <dgm:spPr/>
      <dgm:t>
        <a:bodyPr/>
        <a:lstStyle/>
        <a:p>
          <a:endParaRPr lang="en-GB"/>
        </a:p>
      </dgm:t>
    </dgm:pt>
    <dgm:pt modelId="{0198D177-CEBC-6C40-8B01-5519B31E2891}">
      <dgm:prSet phldrT="[Text]"/>
      <dgm:spPr/>
      <dgm:t>
        <a:bodyPr/>
        <a:lstStyle/>
        <a:p>
          <a:r>
            <a:rPr lang="en-GB" dirty="0"/>
            <a:t> 3 sub-domains (6 items) : 1- Burnout/exhaustion (3 items); 2- Satisfaction/motivations (2 items); 3- Impact of clients’ loss (1 item)</a:t>
          </a:r>
        </a:p>
      </dgm:t>
    </dgm:pt>
    <dgm:pt modelId="{BB95D9CE-92F4-6445-873F-BB2A003D32FA}" type="parTrans" cxnId="{E8641F79-5108-674D-8980-7A5FDE24499C}">
      <dgm:prSet/>
      <dgm:spPr/>
      <dgm:t>
        <a:bodyPr/>
        <a:lstStyle/>
        <a:p>
          <a:endParaRPr lang="en-GB"/>
        </a:p>
      </dgm:t>
    </dgm:pt>
    <dgm:pt modelId="{565FFA1F-1F14-D347-9833-03F491078BD4}" type="sibTrans" cxnId="{E8641F79-5108-674D-8980-7A5FDE24499C}">
      <dgm:prSet/>
      <dgm:spPr/>
      <dgm:t>
        <a:bodyPr/>
        <a:lstStyle/>
        <a:p>
          <a:endParaRPr lang="en-GB"/>
        </a:p>
      </dgm:t>
    </dgm:pt>
    <dgm:pt modelId="{F7E5A071-20AA-FB4B-BD0E-E8578D17DAED}">
      <dgm:prSet phldrT="[Text]"/>
      <dgm:spPr/>
      <dgm:t>
        <a:bodyPr/>
        <a:lstStyle/>
        <a:p>
          <a:r>
            <a:rPr lang="en-GB" dirty="0"/>
            <a:t>Organisational Features </a:t>
          </a:r>
        </a:p>
      </dgm:t>
    </dgm:pt>
    <dgm:pt modelId="{541A4752-014C-BF4E-9698-85837DA488E5}" type="parTrans" cxnId="{447E3052-E01E-6F4E-95F0-E22073D03035}">
      <dgm:prSet/>
      <dgm:spPr/>
      <dgm:t>
        <a:bodyPr/>
        <a:lstStyle/>
        <a:p>
          <a:endParaRPr lang="en-GB"/>
        </a:p>
      </dgm:t>
    </dgm:pt>
    <dgm:pt modelId="{35E07E2E-7C71-A54C-9233-E2F202E72299}" type="sibTrans" cxnId="{447E3052-E01E-6F4E-95F0-E22073D03035}">
      <dgm:prSet/>
      <dgm:spPr/>
      <dgm:t>
        <a:bodyPr/>
        <a:lstStyle/>
        <a:p>
          <a:endParaRPr lang="en-GB"/>
        </a:p>
      </dgm:t>
    </dgm:pt>
    <dgm:pt modelId="{8CC27435-ED90-B044-B539-FA736F04EFA3}">
      <dgm:prSet phldrT="[Text]"/>
      <dgm:spPr/>
      <dgm:t>
        <a:bodyPr/>
        <a:lstStyle/>
        <a:p>
          <a:r>
            <a:rPr lang="en-GB"/>
            <a:t>5 sub-domains (11 items): 1- Sufficient staffing (1 item); 2- Management &amp; supervision (3 items); 3- Working environment (2 items); 4- Training &amp; Development (4 items); 5 – Pay &amp; Benefits (1 item)</a:t>
          </a:r>
        </a:p>
      </dgm:t>
    </dgm:pt>
    <dgm:pt modelId="{DC1B68EB-FB59-6341-8578-CFAB70AE8D62}" type="parTrans" cxnId="{C165FD9D-05D3-8344-890F-348C163BFA20}">
      <dgm:prSet/>
      <dgm:spPr/>
      <dgm:t>
        <a:bodyPr/>
        <a:lstStyle/>
        <a:p>
          <a:endParaRPr lang="en-GB"/>
        </a:p>
      </dgm:t>
    </dgm:pt>
    <dgm:pt modelId="{8CFD7911-EF2D-F544-BD38-6081EB7BB3A7}" type="sibTrans" cxnId="{C165FD9D-05D3-8344-890F-348C163BFA20}">
      <dgm:prSet/>
      <dgm:spPr/>
      <dgm:t>
        <a:bodyPr/>
        <a:lstStyle/>
        <a:p>
          <a:endParaRPr lang="en-GB"/>
        </a:p>
      </dgm:t>
    </dgm:pt>
    <dgm:pt modelId="{B009506C-A6C7-3441-9DEB-43424B2F2143}">
      <dgm:prSet phldrT="[Text]"/>
      <dgm:spPr/>
      <dgm:t>
        <a:bodyPr/>
        <a:lstStyle/>
        <a:p>
          <a:r>
            <a:rPr lang="en-GB" dirty="0"/>
            <a:t>Nature of care work</a:t>
          </a:r>
        </a:p>
      </dgm:t>
    </dgm:pt>
    <dgm:pt modelId="{19A7A1A9-A962-A94A-BB13-6EE888A4FD5A}" type="parTrans" cxnId="{34A690C1-107F-9846-97B7-A918C43C8E5A}">
      <dgm:prSet/>
      <dgm:spPr/>
      <dgm:t>
        <a:bodyPr/>
        <a:lstStyle/>
        <a:p>
          <a:endParaRPr lang="en-GB"/>
        </a:p>
      </dgm:t>
    </dgm:pt>
    <dgm:pt modelId="{256B6BAE-F04D-5E41-9B2E-FEE5AE4BC34E}" type="sibTrans" cxnId="{34A690C1-107F-9846-97B7-A918C43C8E5A}">
      <dgm:prSet/>
      <dgm:spPr/>
      <dgm:t>
        <a:bodyPr/>
        <a:lstStyle/>
        <a:p>
          <a:endParaRPr lang="en-GB"/>
        </a:p>
      </dgm:t>
    </dgm:pt>
    <dgm:pt modelId="{B99FC6EB-D6F3-AD40-994A-29FAC177C157}">
      <dgm:prSet phldrT="[Text]"/>
      <dgm:spPr/>
      <dgm:t>
        <a:bodyPr/>
        <a:lstStyle/>
        <a:p>
          <a:r>
            <a:rPr lang="en-GB"/>
            <a:t>4 sub-domains (16 items): 1- Time (4 items); 2- Relations (5 items); 3- Tasks &amp; Responsibilities (5 items); 4- Care client’s needs (2 items)</a:t>
          </a:r>
        </a:p>
      </dgm:t>
    </dgm:pt>
    <dgm:pt modelId="{B3E9847D-7A92-1F41-8449-BAAE281672DC}" type="parTrans" cxnId="{756A08A4-44A2-6A4F-A8E7-9240A337C8E6}">
      <dgm:prSet/>
      <dgm:spPr/>
      <dgm:t>
        <a:bodyPr/>
        <a:lstStyle/>
        <a:p>
          <a:endParaRPr lang="en-GB"/>
        </a:p>
      </dgm:t>
    </dgm:pt>
    <dgm:pt modelId="{0E5DDDF0-1614-DE45-A74A-5E58456D2E99}" type="sibTrans" cxnId="{756A08A4-44A2-6A4F-A8E7-9240A337C8E6}">
      <dgm:prSet/>
      <dgm:spPr/>
      <dgm:t>
        <a:bodyPr/>
        <a:lstStyle/>
        <a:p>
          <a:endParaRPr lang="en-GB"/>
        </a:p>
      </dgm:t>
    </dgm:pt>
    <dgm:pt modelId="{63E91BB5-B29C-3D49-8E0B-DAC082E6326B}">
      <dgm:prSet phldrT="[Text]"/>
      <dgm:spPr/>
      <dgm:t>
        <a:bodyPr/>
        <a:lstStyle/>
        <a:p>
          <a:r>
            <a:rPr lang="en-GB" dirty="0"/>
            <a:t>Recognition of Care Work</a:t>
          </a:r>
        </a:p>
      </dgm:t>
    </dgm:pt>
    <dgm:pt modelId="{093CBEC1-7E12-8E4A-BA8F-80F9EBA64CEC}" type="parTrans" cxnId="{01F2B661-05E0-E94A-BDCB-8A8600A39729}">
      <dgm:prSet/>
      <dgm:spPr/>
      <dgm:t>
        <a:bodyPr/>
        <a:lstStyle/>
        <a:p>
          <a:endParaRPr lang="en-GB"/>
        </a:p>
      </dgm:t>
    </dgm:pt>
    <dgm:pt modelId="{50E426F2-F69A-154D-B016-348A30165CF7}" type="sibTrans" cxnId="{01F2B661-05E0-E94A-BDCB-8A8600A39729}">
      <dgm:prSet/>
      <dgm:spPr/>
      <dgm:t>
        <a:bodyPr/>
        <a:lstStyle/>
        <a:p>
          <a:endParaRPr lang="en-GB"/>
        </a:p>
      </dgm:t>
    </dgm:pt>
    <dgm:pt modelId="{A6C05815-4A34-9C4C-8A8C-16483E2AFFDE}">
      <dgm:prSet phldrT="[Text]"/>
      <dgm:spPr/>
      <dgm:t>
        <a:bodyPr/>
        <a:lstStyle/>
        <a:p>
          <a:r>
            <a:rPr lang="en-GB"/>
            <a:t>2 sub-domains (5 items): 1- Feeling valued and respected by (4 items); 2- Professional identity</a:t>
          </a:r>
        </a:p>
      </dgm:t>
    </dgm:pt>
    <dgm:pt modelId="{658B5F5F-4DFA-A749-BC7D-E1C297E5786C}" type="parTrans" cxnId="{84F5C78C-0480-F44D-AC3F-C0EFF5973ABA}">
      <dgm:prSet/>
      <dgm:spPr/>
      <dgm:t>
        <a:bodyPr/>
        <a:lstStyle/>
        <a:p>
          <a:endParaRPr lang="en-GB"/>
        </a:p>
      </dgm:t>
    </dgm:pt>
    <dgm:pt modelId="{B156AA5D-C06C-DC49-979D-6B504541FEFB}" type="sibTrans" cxnId="{84F5C78C-0480-F44D-AC3F-C0EFF5973ABA}">
      <dgm:prSet/>
      <dgm:spPr/>
      <dgm:t>
        <a:bodyPr/>
        <a:lstStyle/>
        <a:p>
          <a:endParaRPr lang="en-GB"/>
        </a:p>
      </dgm:t>
    </dgm:pt>
    <dgm:pt modelId="{207F8507-2D5B-EC4C-ABF6-467AB4BDAB13}">
      <dgm:prSet phldrT="[Text]"/>
      <dgm:spPr/>
      <dgm:t>
        <a:bodyPr/>
        <a:lstStyle/>
        <a:p>
          <a:r>
            <a:rPr lang="en-GB" dirty="0"/>
            <a:t>Physical Wellbeing</a:t>
          </a:r>
        </a:p>
      </dgm:t>
    </dgm:pt>
    <dgm:pt modelId="{F0128EF5-EDCF-BB4F-A8A9-EF3BF0FB52B9}" type="parTrans" cxnId="{64935316-D049-EA4C-B5FB-1D390527042A}">
      <dgm:prSet/>
      <dgm:spPr/>
      <dgm:t>
        <a:bodyPr/>
        <a:lstStyle/>
        <a:p>
          <a:endParaRPr lang="en-GB"/>
        </a:p>
      </dgm:t>
    </dgm:pt>
    <dgm:pt modelId="{2872B434-E358-DB4F-8B71-490B1FC83DB9}" type="sibTrans" cxnId="{64935316-D049-EA4C-B5FB-1D390527042A}">
      <dgm:prSet/>
      <dgm:spPr/>
      <dgm:t>
        <a:bodyPr/>
        <a:lstStyle/>
        <a:p>
          <a:endParaRPr lang="en-GB"/>
        </a:p>
      </dgm:t>
    </dgm:pt>
    <dgm:pt modelId="{6AC81657-2A0D-D145-A2CD-963C769DBBAC}">
      <dgm:prSet phldrT="[Text]"/>
      <dgm:spPr/>
      <dgm:t>
        <a:bodyPr/>
        <a:lstStyle/>
        <a:p>
          <a:r>
            <a:rPr lang="en-GB"/>
            <a:t>4 sub-domains: Physical injuries; Adequate equipment to do work; Physical health (aches &amp; pains); Impact on health behaviour (sleep, diet)</a:t>
          </a:r>
        </a:p>
      </dgm:t>
    </dgm:pt>
    <dgm:pt modelId="{92FF872A-6917-AA47-80FF-61E10697127E}" type="parTrans" cxnId="{21A8B3E3-6B53-644C-B3C7-7BF21BA74744}">
      <dgm:prSet/>
      <dgm:spPr/>
      <dgm:t>
        <a:bodyPr/>
        <a:lstStyle/>
        <a:p>
          <a:endParaRPr lang="en-GB"/>
        </a:p>
      </dgm:t>
    </dgm:pt>
    <dgm:pt modelId="{D88FB4D8-C9B5-344B-B90B-7F28F2519B44}" type="sibTrans" cxnId="{21A8B3E3-6B53-644C-B3C7-7BF21BA74744}">
      <dgm:prSet/>
      <dgm:spPr/>
      <dgm:t>
        <a:bodyPr/>
        <a:lstStyle/>
        <a:p>
          <a:endParaRPr lang="en-GB"/>
        </a:p>
      </dgm:t>
    </dgm:pt>
    <dgm:pt modelId="{0D1590EC-F454-884E-9201-6FF9F4B751F6}">
      <dgm:prSet phldrT="[Text]"/>
      <dgm:spPr/>
      <dgm:t>
        <a:bodyPr/>
        <a:lstStyle/>
        <a:p>
          <a:r>
            <a:rPr lang="en-GB"/>
            <a:t>Work-life spill-over</a:t>
          </a:r>
          <a:endParaRPr lang="en-GB" dirty="0"/>
        </a:p>
      </dgm:t>
    </dgm:pt>
    <dgm:pt modelId="{D9512095-0B41-8C47-9728-E4D149C73CBB}" type="parTrans" cxnId="{327A683E-53C5-0743-B98C-D01526BB4F80}">
      <dgm:prSet/>
      <dgm:spPr/>
      <dgm:t>
        <a:bodyPr/>
        <a:lstStyle/>
        <a:p>
          <a:endParaRPr lang="en-GB"/>
        </a:p>
      </dgm:t>
    </dgm:pt>
    <dgm:pt modelId="{A29B12DE-4B00-4040-BF8B-AC37FDD84F1A}" type="sibTrans" cxnId="{327A683E-53C5-0743-B98C-D01526BB4F80}">
      <dgm:prSet/>
      <dgm:spPr/>
      <dgm:t>
        <a:bodyPr/>
        <a:lstStyle/>
        <a:p>
          <a:endParaRPr lang="en-GB"/>
        </a:p>
      </dgm:t>
    </dgm:pt>
    <dgm:pt modelId="{557B07DC-BFCE-174E-AD50-E583F208F573}">
      <dgm:prSet phldrT="[Text]"/>
      <dgm:spPr/>
      <dgm:t>
        <a:bodyPr/>
        <a:lstStyle/>
        <a:p>
          <a:r>
            <a:rPr lang="en-GB"/>
            <a:t>3 sub-domains: 1- Work limits out of work activities; 2- Positive mood from work improves personal life; 3- Negative work-related thoughts stays out of work</a:t>
          </a:r>
        </a:p>
      </dgm:t>
    </dgm:pt>
    <dgm:pt modelId="{32266639-89AF-7C47-B477-9455F3287594}" type="parTrans" cxnId="{4843E6D3-F73F-144C-8C7C-50479E118935}">
      <dgm:prSet/>
      <dgm:spPr/>
      <dgm:t>
        <a:bodyPr/>
        <a:lstStyle/>
        <a:p>
          <a:endParaRPr lang="en-GB"/>
        </a:p>
      </dgm:t>
    </dgm:pt>
    <dgm:pt modelId="{85E6D5E3-0BFC-2446-95BB-E1B1742D27EA}" type="sibTrans" cxnId="{4843E6D3-F73F-144C-8C7C-50479E118935}">
      <dgm:prSet/>
      <dgm:spPr/>
      <dgm:t>
        <a:bodyPr/>
        <a:lstStyle/>
        <a:p>
          <a:endParaRPr lang="en-GB"/>
        </a:p>
      </dgm:t>
    </dgm:pt>
    <dgm:pt modelId="{B5BCD4C1-0EF6-4346-9B3F-FD15FCD56460}" type="pres">
      <dgm:prSet presAssocID="{85E324B3-220B-EB43-814C-94C2528F363F}" presName="vert0" presStyleCnt="0">
        <dgm:presLayoutVars>
          <dgm:dir/>
          <dgm:animOne val="branch"/>
          <dgm:animLvl val="lvl"/>
        </dgm:presLayoutVars>
      </dgm:prSet>
      <dgm:spPr/>
    </dgm:pt>
    <dgm:pt modelId="{E020E032-9A87-C642-B32D-D732F47AEE47}" type="pres">
      <dgm:prSet presAssocID="{D2C0CD05-4A12-3547-8880-5E5054DFE0C9}" presName="thickLine" presStyleLbl="alignNode1" presStyleIdx="0" presStyleCnt="7"/>
      <dgm:spPr/>
    </dgm:pt>
    <dgm:pt modelId="{744DC428-88B5-0140-A6A9-A62EFA9B38BA}" type="pres">
      <dgm:prSet presAssocID="{D2C0CD05-4A12-3547-8880-5E5054DFE0C9}" presName="horz1" presStyleCnt="0"/>
      <dgm:spPr/>
    </dgm:pt>
    <dgm:pt modelId="{02A32211-7A0B-6A49-BC38-CC8A7CB4094A}" type="pres">
      <dgm:prSet presAssocID="{D2C0CD05-4A12-3547-8880-5E5054DFE0C9}" presName="tx1" presStyleLbl="revTx" presStyleIdx="0" presStyleCnt="14"/>
      <dgm:spPr/>
    </dgm:pt>
    <dgm:pt modelId="{47D8B908-5828-3A41-80A9-EFAAF6EE06CC}" type="pres">
      <dgm:prSet presAssocID="{D2C0CD05-4A12-3547-8880-5E5054DFE0C9}" presName="vert1" presStyleCnt="0"/>
      <dgm:spPr/>
    </dgm:pt>
    <dgm:pt modelId="{D261D5FA-D109-1144-AFC4-8CCA0EF6FF5C}" type="pres">
      <dgm:prSet presAssocID="{20192BA3-34C4-794A-9173-DB020BBAB6F5}" presName="vertSpace2a" presStyleCnt="0"/>
      <dgm:spPr/>
    </dgm:pt>
    <dgm:pt modelId="{83F687E0-F5E4-9248-A933-F95DADC09917}" type="pres">
      <dgm:prSet presAssocID="{20192BA3-34C4-794A-9173-DB020BBAB6F5}" presName="horz2" presStyleCnt="0"/>
      <dgm:spPr/>
    </dgm:pt>
    <dgm:pt modelId="{4739D972-E023-D846-8F8F-9E66427ED42D}" type="pres">
      <dgm:prSet presAssocID="{20192BA3-34C4-794A-9173-DB020BBAB6F5}" presName="horzSpace2" presStyleCnt="0"/>
      <dgm:spPr/>
    </dgm:pt>
    <dgm:pt modelId="{01CCBAD0-1A42-3D43-9AF2-96488669D1A2}" type="pres">
      <dgm:prSet presAssocID="{20192BA3-34C4-794A-9173-DB020BBAB6F5}" presName="tx2" presStyleLbl="revTx" presStyleIdx="1" presStyleCnt="14"/>
      <dgm:spPr/>
    </dgm:pt>
    <dgm:pt modelId="{B62F9488-8F80-5D48-AE7E-31BF8BB69D3B}" type="pres">
      <dgm:prSet presAssocID="{20192BA3-34C4-794A-9173-DB020BBAB6F5}" presName="vert2" presStyleCnt="0"/>
      <dgm:spPr/>
    </dgm:pt>
    <dgm:pt modelId="{B4D23D67-7454-894C-A39B-80BA9B65542C}" type="pres">
      <dgm:prSet presAssocID="{20192BA3-34C4-794A-9173-DB020BBAB6F5}" presName="thinLine2b" presStyleLbl="callout" presStyleIdx="0" presStyleCnt="7"/>
      <dgm:spPr/>
    </dgm:pt>
    <dgm:pt modelId="{02CF4FC3-4919-1945-B2A4-90C06F520E61}" type="pres">
      <dgm:prSet presAssocID="{20192BA3-34C4-794A-9173-DB020BBAB6F5}" presName="vertSpace2b" presStyleCnt="0"/>
      <dgm:spPr/>
    </dgm:pt>
    <dgm:pt modelId="{BFCCEC2E-EC50-4145-A619-CB0443C085E9}" type="pres">
      <dgm:prSet presAssocID="{5DF744D5-CE35-7947-9E85-D45D23845C07}" presName="thickLine" presStyleLbl="alignNode1" presStyleIdx="1" presStyleCnt="7"/>
      <dgm:spPr/>
    </dgm:pt>
    <dgm:pt modelId="{95EE38CD-AC13-D948-86A6-51372625FE5B}" type="pres">
      <dgm:prSet presAssocID="{5DF744D5-CE35-7947-9E85-D45D23845C07}" presName="horz1" presStyleCnt="0"/>
      <dgm:spPr/>
    </dgm:pt>
    <dgm:pt modelId="{8C524DEE-FA45-C141-BF53-0EA0FB13718F}" type="pres">
      <dgm:prSet presAssocID="{5DF744D5-CE35-7947-9E85-D45D23845C07}" presName="tx1" presStyleLbl="revTx" presStyleIdx="2" presStyleCnt="14"/>
      <dgm:spPr/>
    </dgm:pt>
    <dgm:pt modelId="{05C4BE55-09B5-8A4A-94CB-1C6D2640F359}" type="pres">
      <dgm:prSet presAssocID="{5DF744D5-CE35-7947-9E85-D45D23845C07}" presName="vert1" presStyleCnt="0"/>
      <dgm:spPr/>
    </dgm:pt>
    <dgm:pt modelId="{352C6319-E624-7840-8A63-8B298240BEC6}" type="pres">
      <dgm:prSet presAssocID="{0198D177-CEBC-6C40-8B01-5519B31E2891}" presName="vertSpace2a" presStyleCnt="0"/>
      <dgm:spPr/>
    </dgm:pt>
    <dgm:pt modelId="{660B791A-CD2C-2A45-BAEB-BE13CD279EF2}" type="pres">
      <dgm:prSet presAssocID="{0198D177-CEBC-6C40-8B01-5519B31E2891}" presName="horz2" presStyleCnt="0"/>
      <dgm:spPr/>
    </dgm:pt>
    <dgm:pt modelId="{570BC464-4E24-404F-A34B-49A1B32EFCEF}" type="pres">
      <dgm:prSet presAssocID="{0198D177-CEBC-6C40-8B01-5519B31E2891}" presName="horzSpace2" presStyleCnt="0"/>
      <dgm:spPr/>
    </dgm:pt>
    <dgm:pt modelId="{C64BE9EC-EF7E-2E48-A33A-29546380BDDD}" type="pres">
      <dgm:prSet presAssocID="{0198D177-CEBC-6C40-8B01-5519B31E2891}" presName="tx2" presStyleLbl="revTx" presStyleIdx="3" presStyleCnt="14"/>
      <dgm:spPr/>
    </dgm:pt>
    <dgm:pt modelId="{F40BA858-8335-4247-99E9-42060300337F}" type="pres">
      <dgm:prSet presAssocID="{0198D177-CEBC-6C40-8B01-5519B31E2891}" presName="vert2" presStyleCnt="0"/>
      <dgm:spPr/>
    </dgm:pt>
    <dgm:pt modelId="{F77AD1F3-A5AA-054D-9DFB-49AF57FAAA65}" type="pres">
      <dgm:prSet presAssocID="{0198D177-CEBC-6C40-8B01-5519B31E2891}" presName="thinLine2b" presStyleLbl="callout" presStyleIdx="1" presStyleCnt="7"/>
      <dgm:spPr/>
    </dgm:pt>
    <dgm:pt modelId="{A6B4FB0F-183D-4741-8279-B3C0B273D592}" type="pres">
      <dgm:prSet presAssocID="{0198D177-CEBC-6C40-8B01-5519B31E2891}" presName="vertSpace2b" presStyleCnt="0"/>
      <dgm:spPr/>
    </dgm:pt>
    <dgm:pt modelId="{9996915F-8F2B-CB47-B963-0C7BD21BACD1}" type="pres">
      <dgm:prSet presAssocID="{207F8507-2D5B-EC4C-ABF6-467AB4BDAB13}" presName="thickLine" presStyleLbl="alignNode1" presStyleIdx="2" presStyleCnt="7"/>
      <dgm:spPr/>
    </dgm:pt>
    <dgm:pt modelId="{BB3AAA9A-0EC7-B34B-886B-D63631B22197}" type="pres">
      <dgm:prSet presAssocID="{207F8507-2D5B-EC4C-ABF6-467AB4BDAB13}" presName="horz1" presStyleCnt="0"/>
      <dgm:spPr/>
    </dgm:pt>
    <dgm:pt modelId="{B693390D-095B-B74E-8D14-F73FE53F1583}" type="pres">
      <dgm:prSet presAssocID="{207F8507-2D5B-EC4C-ABF6-467AB4BDAB13}" presName="tx1" presStyleLbl="revTx" presStyleIdx="4" presStyleCnt="14"/>
      <dgm:spPr/>
    </dgm:pt>
    <dgm:pt modelId="{9687D027-E9FF-BA42-9839-BE7025095DB1}" type="pres">
      <dgm:prSet presAssocID="{207F8507-2D5B-EC4C-ABF6-467AB4BDAB13}" presName="vert1" presStyleCnt="0"/>
      <dgm:spPr/>
    </dgm:pt>
    <dgm:pt modelId="{2338C0DE-3DFA-DB45-8CA7-AA1EEBB7CA6C}" type="pres">
      <dgm:prSet presAssocID="{6AC81657-2A0D-D145-A2CD-963C769DBBAC}" presName="vertSpace2a" presStyleCnt="0"/>
      <dgm:spPr/>
    </dgm:pt>
    <dgm:pt modelId="{B9E69F44-A1B9-464F-9EE3-DC91E58C834D}" type="pres">
      <dgm:prSet presAssocID="{6AC81657-2A0D-D145-A2CD-963C769DBBAC}" presName="horz2" presStyleCnt="0"/>
      <dgm:spPr/>
    </dgm:pt>
    <dgm:pt modelId="{EC8E7546-0930-9942-B0BB-A736F1FC9DCC}" type="pres">
      <dgm:prSet presAssocID="{6AC81657-2A0D-D145-A2CD-963C769DBBAC}" presName="horzSpace2" presStyleCnt="0"/>
      <dgm:spPr/>
    </dgm:pt>
    <dgm:pt modelId="{8A082FE9-4C6D-A643-BFFD-22230F8D5DFD}" type="pres">
      <dgm:prSet presAssocID="{6AC81657-2A0D-D145-A2CD-963C769DBBAC}" presName="tx2" presStyleLbl="revTx" presStyleIdx="5" presStyleCnt="14"/>
      <dgm:spPr/>
    </dgm:pt>
    <dgm:pt modelId="{3B3167DD-9C3B-9049-9023-4DDE9CFF06C6}" type="pres">
      <dgm:prSet presAssocID="{6AC81657-2A0D-D145-A2CD-963C769DBBAC}" presName="vert2" presStyleCnt="0"/>
      <dgm:spPr/>
    </dgm:pt>
    <dgm:pt modelId="{3B06492A-8FE4-1A4D-9EE9-1101D5FE3654}" type="pres">
      <dgm:prSet presAssocID="{6AC81657-2A0D-D145-A2CD-963C769DBBAC}" presName="thinLine2b" presStyleLbl="callout" presStyleIdx="2" presStyleCnt="7"/>
      <dgm:spPr/>
    </dgm:pt>
    <dgm:pt modelId="{8D559014-10AA-874A-BF4F-02CEF7B1B453}" type="pres">
      <dgm:prSet presAssocID="{6AC81657-2A0D-D145-A2CD-963C769DBBAC}" presName="vertSpace2b" presStyleCnt="0"/>
      <dgm:spPr/>
    </dgm:pt>
    <dgm:pt modelId="{6FE79335-DABB-C24C-A1BD-A84D78B80E36}" type="pres">
      <dgm:prSet presAssocID="{F7E5A071-20AA-FB4B-BD0E-E8578D17DAED}" presName="thickLine" presStyleLbl="alignNode1" presStyleIdx="3" presStyleCnt="7"/>
      <dgm:spPr/>
    </dgm:pt>
    <dgm:pt modelId="{DEED73E5-1E5D-8B42-A9CA-E2BBC984DEDC}" type="pres">
      <dgm:prSet presAssocID="{F7E5A071-20AA-FB4B-BD0E-E8578D17DAED}" presName="horz1" presStyleCnt="0"/>
      <dgm:spPr/>
    </dgm:pt>
    <dgm:pt modelId="{0FF7D3D6-04AA-5D45-9B28-04339D65DE59}" type="pres">
      <dgm:prSet presAssocID="{F7E5A071-20AA-FB4B-BD0E-E8578D17DAED}" presName="tx1" presStyleLbl="revTx" presStyleIdx="6" presStyleCnt="14"/>
      <dgm:spPr/>
    </dgm:pt>
    <dgm:pt modelId="{EF03B72F-29F4-8D41-8F3D-3F62BAE5E331}" type="pres">
      <dgm:prSet presAssocID="{F7E5A071-20AA-FB4B-BD0E-E8578D17DAED}" presName="vert1" presStyleCnt="0"/>
      <dgm:spPr/>
    </dgm:pt>
    <dgm:pt modelId="{1E410BAF-E779-964E-AAC8-407189648A11}" type="pres">
      <dgm:prSet presAssocID="{8CC27435-ED90-B044-B539-FA736F04EFA3}" presName="vertSpace2a" presStyleCnt="0"/>
      <dgm:spPr/>
    </dgm:pt>
    <dgm:pt modelId="{9F22FE74-8E05-4348-AD08-13A0C4CAF10D}" type="pres">
      <dgm:prSet presAssocID="{8CC27435-ED90-B044-B539-FA736F04EFA3}" presName="horz2" presStyleCnt="0"/>
      <dgm:spPr/>
    </dgm:pt>
    <dgm:pt modelId="{E0A3C348-398F-794F-B5BF-7A0AC7558000}" type="pres">
      <dgm:prSet presAssocID="{8CC27435-ED90-B044-B539-FA736F04EFA3}" presName="horzSpace2" presStyleCnt="0"/>
      <dgm:spPr/>
    </dgm:pt>
    <dgm:pt modelId="{01825114-62E9-C746-964F-61BD611738D8}" type="pres">
      <dgm:prSet presAssocID="{8CC27435-ED90-B044-B539-FA736F04EFA3}" presName="tx2" presStyleLbl="revTx" presStyleIdx="7" presStyleCnt="14"/>
      <dgm:spPr/>
    </dgm:pt>
    <dgm:pt modelId="{46DDE3A0-4E5E-F948-B371-59E60E33E328}" type="pres">
      <dgm:prSet presAssocID="{8CC27435-ED90-B044-B539-FA736F04EFA3}" presName="vert2" presStyleCnt="0"/>
      <dgm:spPr/>
    </dgm:pt>
    <dgm:pt modelId="{95F1D352-D9D7-4B41-BB7C-A9FD02491DE8}" type="pres">
      <dgm:prSet presAssocID="{8CC27435-ED90-B044-B539-FA736F04EFA3}" presName="thinLine2b" presStyleLbl="callout" presStyleIdx="3" presStyleCnt="7"/>
      <dgm:spPr/>
    </dgm:pt>
    <dgm:pt modelId="{E4AF38EF-0076-2C44-B92D-A487D4ED50FF}" type="pres">
      <dgm:prSet presAssocID="{8CC27435-ED90-B044-B539-FA736F04EFA3}" presName="vertSpace2b" presStyleCnt="0"/>
      <dgm:spPr/>
    </dgm:pt>
    <dgm:pt modelId="{68CB6F1B-501D-4740-A9A0-991D080294E7}" type="pres">
      <dgm:prSet presAssocID="{B009506C-A6C7-3441-9DEB-43424B2F2143}" presName="thickLine" presStyleLbl="alignNode1" presStyleIdx="4" presStyleCnt="7"/>
      <dgm:spPr/>
    </dgm:pt>
    <dgm:pt modelId="{7DEA7B56-1BE0-524B-9AA7-82B1627CD8A3}" type="pres">
      <dgm:prSet presAssocID="{B009506C-A6C7-3441-9DEB-43424B2F2143}" presName="horz1" presStyleCnt="0"/>
      <dgm:spPr/>
    </dgm:pt>
    <dgm:pt modelId="{1197375E-A6F7-2443-9F00-C3FDCF6F772E}" type="pres">
      <dgm:prSet presAssocID="{B009506C-A6C7-3441-9DEB-43424B2F2143}" presName="tx1" presStyleLbl="revTx" presStyleIdx="8" presStyleCnt="14"/>
      <dgm:spPr/>
    </dgm:pt>
    <dgm:pt modelId="{DC31A9BD-9CDE-044C-AAC1-F519B179C46D}" type="pres">
      <dgm:prSet presAssocID="{B009506C-A6C7-3441-9DEB-43424B2F2143}" presName="vert1" presStyleCnt="0"/>
      <dgm:spPr/>
    </dgm:pt>
    <dgm:pt modelId="{402444D1-AEC4-A240-A9DD-160F9024554B}" type="pres">
      <dgm:prSet presAssocID="{B99FC6EB-D6F3-AD40-994A-29FAC177C157}" presName="vertSpace2a" presStyleCnt="0"/>
      <dgm:spPr/>
    </dgm:pt>
    <dgm:pt modelId="{DED23F1E-11B6-DC48-85DA-6B45958E3726}" type="pres">
      <dgm:prSet presAssocID="{B99FC6EB-D6F3-AD40-994A-29FAC177C157}" presName="horz2" presStyleCnt="0"/>
      <dgm:spPr/>
    </dgm:pt>
    <dgm:pt modelId="{85E9CF8F-C763-3140-BB02-9564D9113C8A}" type="pres">
      <dgm:prSet presAssocID="{B99FC6EB-D6F3-AD40-994A-29FAC177C157}" presName="horzSpace2" presStyleCnt="0"/>
      <dgm:spPr/>
    </dgm:pt>
    <dgm:pt modelId="{254F273C-7DB1-6849-B118-F399E8344350}" type="pres">
      <dgm:prSet presAssocID="{B99FC6EB-D6F3-AD40-994A-29FAC177C157}" presName="tx2" presStyleLbl="revTx" presStyleIdx="9" presStyleCnt="14"/>
      <dgm:spPr/>
    </dgm:pt>
    <dgm:pt modelId="{1BE4CDCD-D7EB-5F48-934E-BD83724AC46D}" type="pres">
      <dgm:prSet presAssocID="{B99FC6EB-D6F3-AD40-994A-29FAC177C157}" presName="vert2" presStyleCnt="0"/>
      <dgm:spPr/>
    </dgm:pt>
    <dgm:pt modelId="{9E6469B8-04A6-5549-B555-623312A392F3}" type="pres">
      <dgm:prSet presAssocID="{B99FC6EB-D6F3-AD40-994A-29FAC177C157}" presName="thinLine2b" presStyleLbl="callout" presStyleIdx="4" presStyleCnt="7"/>
      <dgm:spPr/>
    </dgm:pt>
    <dgm:pt modelId="{A114C418-E629-5F49-AD95-CF94A31CAF3B}" type="pres">
      <dgm:prSet presAssocID="{B99FC6EB-D6F3-AD40-994A-29FAC177C157}" presName="vertSpace2b" presStyleCnt="0"/>
      <dgm:spPr/>
    </dgm:pt>
    <dgm:pt modelId="{4C0F6212-E30C-F742-92A8-741282909F3C}" type="pres">
      <dgm:prSet presAssocID="{63E91BB5-B29C-3D49-8E0B-DAC082E6326B}" presName="thickLine" presStyleLbl="alignNode1" presStyleIdx="5" presStyleCnt="7"/>
      <dgm:spPr/>
    </dgm:pt>
    <dgm:pt modelId="{0E7A0363-3248-9948-A2C1-253BFE582835}" type="pres">
      <dgm:prSet presAssocID="{63E91BB5-B29C-3D49-8E0B-DAC082E6326B}" presName="horz1" presStyleCnt="0"/>
      <dgm:spPr/>
    </dgm:pt>
    <dgm:pt modelId="{A0302125-DE8E-1C4E-A43A-4336F1A6BD11}" type="pres">
      <dgm:prSet presAssocID="{63E91BB5-B29C-3D49-8E0B-DAC082E6326B}" presName="tx1" presStyleLbl="revTx" presStyleIdx="10" presStyleCnt="14"/>
      <dgm:spPr/>
    </dgm:pt>
    <dgm:pt modelId="{7B292745-7072-6A4A-8593-1DF520662D3A}" type="pres">
      <dgm:prSet presAssocID="{63E91BB5-B29C-3D49-8E0B-DAC082E6326B}" presName="vert1" presStyleCnt="0"/>
      <dgm:spPr/>
    </dgm:pt>
    <dgm:pt modelId="{E3998512-2ECF-344D-8B34-BAB53131702F}" type="pres">
      <dgm:prSet presAssocID="{A6C05815-4A34-9C4C-8A8C-16483E2AFFDE}" presName="vertSpace2a" presStyleCnt="0"/>
      <dgm:spPr/>
    </dgm:pt>
    <dgm:pt modelId="{743E1C7C-DF49-984C-B6BF-2CE74631DF4C}" type="pres">
      <dgm:prSet presAssocID="{A6C05815-4A34-9C4C-8A8C-16483E2AFFDE}" presName="horz2" presStyleCnt="0"/>
      <dgm:spPr/>
    </dgm:pt>
    <dgm:pt modelId="{BE533E6B-A597-F843-A34D-9FEC756150CE}" type="pres">
      <dgm:prSet presAssocID="{A6C05815-4A34-9C4C-8A8C-16483E2AFFDE}" presName="horzSpace2" presStyleCnt="0"/>
      <dgm:spPr/>
    </dgm:pt>
    <dgm:pt modelId="{20F8FE45-0A9C-3341-A587-9BE4072E7B89}" type="pres">
      <dgm:prSet presAssocID="{A6C05815-4A34-9C4C-8A8C-16483E2AFFDE}" presName="tx2" presStyleLbl="revTx" presStyleIdx="11" presStyleCnt="14"/>
      <dgm:spPr/>
    </dgm:pt>
    <dgm:pt modelId="{C95C9587-5405-0040-A8AB-BBD4F9F48850}" type="pres">
      <dgm:prSet presAssocID="{A6C05815-4A34-9C4C-8A8C-16483E2AFFDE}" presName="vert2" presStyleCnt="0"/>
      <dgm:spPr/>
    </dgm:pt>
    <dgm:pt modelId="{C146F335-39E1-E545-87A8-17DDB2E0A49A}" type="pres">
      <dgm:prSet presAssocID="{A6C05815-4A34-9C4C-8A8C-16483E2AFFDE}" presName="thinLine2b" presStyleLbl="callout" presStyleIdx="5" presStyleCnt="7"/>
      <dgm:spPr/>
    </dgm:pt>
    <dgm:pt modelId="{FB9A766B-9B1F-9941-AD2F-A2E728F96D26}" type="pres">
      <dgm:prSet presAssocID="{A6C05815-4A34-9C4C-8A8C-16483E2AFFDE}" presName="vertSpace2b" presStyleCnt="0"/>
      <dgm:spPr/>
    </dgm:pt>
    <dgm:pt modelId="{9F1732BE-8572-0F4B-AC40-6E318F387AA7}" type="pres">
      <dgm:prSet presAssocID="{0D1590EC-F454-884E-9201-6FF9F4B751F6}" presName="thickLine" presStyleLbl="alignNode1" presStyleIdx="6" presStyleCnt="7"/>
      <dgm:spPr/>
    </dgm:pt>
    <dgm:pt modelId="{063F17D0-2BB7-CA4B-B33B-AFBAA156B6C4}" type="pres">
      <dgm:prSet presAssocID="{0D1590EC-F454-884E-9201-6FF9F4B751F6}" presName="horz1" presStyleCnt="0"/>
      <dgm:spPr/>
    </dgm:pt>
    <dgm:pt modelId="{6B7C77EB-6847-BF4A-B7B3-3FC346E8100F}" type="pres">
      <dgm:prSet presAssocID="{0D1590EC-F454-884E-9201-6FF9F4B751F6}" presName="tx1" presStyleLbl="revTx" presStyleIdx="12" presStyleCnt="14"/>
      <dgm:spPr/>
    </dgm:pt>
    <dgm:pt modelId="{83AF7C2B-68A2-7946-AD79-A47B744EE9CB}" type="pres">
      <dgm:prSet presAssocID="{0D1590EC-F454-884E-9201-6FF9F4B751F6}" presName="vert1" presStyleCnt="0"/>
      <dgm:spPr/>
    </dgm:pt>
    <dgm:pt modelId="{0A71322B-45A9-CB46-BEEE-C2A050950D95}" type="pres">
      <dgm:prSet presAssocID="{557B07DC-BFCE-174E-AD50-E583F208F573}" presName="vertSpace2a" presStyleCnt="0"/>
      <dgm:spPr/>
    </dgm:pt>
    <dgm:pt modelId="{EF097795-5B2B-E74A-A5DA-665463EB33A8}" type="pres">
      <dgm:prSet presAssocID="{557B07DC-BFCE-174E-AD50-E583F208F573}" presName="horz2" presStyleCnt="0"/>
      <dgm:spPr/>
    </dgm:pt>
    <dgm:pt modelId="{C91A19B5-37BA-CB47-B48B-C50957CC6B7A}" type="pres">
      <dgm:prSet presAssocID="{557B07DC-BFCE-174E-AD50-E583F208F573}" presName="horzSpace2" presStyleCnt="0"/>
      <dgm:spPr/>
    </dgm:pt>
    <dgm:pt modelId="{050CB11C-479D-B04D-82D5-AD99B5D61B1D}" type="pres">
      <dgm:prSet presAssocID="{557B07DC-BFCE-174E-AD50-E583F208F573}" presName="tx2" presStyleLbl="revTx" presStyleIdx="13" presStyleCnt="14"/>
      <dgm:spPr/>
    </dgm:pt>
    <dgm:pt modelId="{DC2D127B-725B-7942-BBD7-30F6D93D2013}" type="pres">
      <dgm:prSet presAssocID="{557B07DC-BFCE-174E-AD50-E583F208F573}" presName="vert2" presStyleCnt="0"/>
      <dgm:spPr/>
    </dgm:pt>
    <dgm:pt modelId="{6E4630F9-91E7-464C-96B5-BA132487142B}" type="pres">
      <dgm:prSet presAssocID="{557B07DC-BFCE-174E-AD50-E583F208F573}" presName="thinLine2b" presStyleLbl="callout" presStyleIdx="6" presStyleCnt="7"/>
      <dgm:spPr/>
    </dgm:pt>
    <dgm:pt modelId="{01EE7F2C-55EF-E246-83EF-0F41036139BE}" type="pres">
      <dgm:prSet presAssocID="{557B07DC-BFCE-174E-AD50-E583F208F573}" presName="vertSpace2b" presStyleCnt="0"/>
      <dgm:spPr/>
    </dgm:pt>
  </dgm:ptLst>
  <dgm:cxnLst>
    <dgm:cxn modelId="{3B581005-3B8A-6749-B2D2-1AF22CA6FB9C}" type="presOf" srcId="{85E324B3-220B-EB43-814C-94C2528F363F}" destId="{B5BCD4C1-0EF6-4346-9B3F-FD15FCD56460}" srcOrd="0" destOrd="0" presId="urn:microsoft.com/office/officeart/2008/layout/LinedList"/>
    <dgm:cxn modelId="{6BC9C612-FC83-C744-8F6D-D7B50490C99F}" srcId="{85E324B3-220B-EB43-814C-94C2528F363F}" destId="{5DF744D5-CE35-7947-9E85-D45D23845C07}" srcOrd="1" destOrd="0" parTransId="{09ACEC08-A2D4-9745-BECD-FD29CD81B644}" sibTransId="{9BDE4918-3F10-4943-9D26-587903662798}"/>
    <dgm:cxn modelId="{0D0D8013-1331-CE47-B58F-334BECC46DA1}" srcId="{D2C0CD05-4A12-3547-8880-5E5054DFE0C9}" destId="{20192BA3-34C4-794A-9173-DB020BBAB6F5}" srcOrd="0" destOrd="0" parTransId="{1BFE116B-1EDF-AF40-8327-ECD6ECC5D44C}" sibTransId="{0EEAC66E-CBE2-4149-96E7-FA23954CB27B}"/>
    <dgm:cxn modelId="{64935316-D049-EA4C-B5FB-1D390527042A}" srcId="{85E324B3-220B-EB43-814C-94C2528F363F}" destId="{207F8507-2D5B-EC4C-ABF6-467AB4BDAB13}" srcOrd="2" destOrd="0" parTransId="{F0128EF5-EDCF-BB4F-A8A9-EF3BF0FB52B9}" sibTransId="{2872B434-E358-DB4F-8B71-490B1FC83DB9}"/>
    <dgm:cxn modelId="{8A634B1E-A863-4747-96A7-07FA42490EEC}" type="presOf" srcId="{B99FC6EB-D6F3-AD40-994A-29FAC177C157}" destId="{254F273C-7DB1-6849-B118-F399E8344350}" srcOrd="0" destOrd="0" presId="urn:microsoft.com/office/officeart/2008/layout/LinedList"/>
    <dgm:cxn modelId="{1203C11E-B21F-0C4F-BAA9-B63CCF5E81FC}" type="presOf" srcId="{0198D177-CEBC-6C40-8B01-5519B31E2891}" destId="{C64BE9EC-EF7E-2E48-A33A-29546380BDDD}" srcOrd="0" destOrd="0" presId="urn:microsoft.com/office/officeart/2008/layout/LinedList"/>
    <dgm:cxn modelId="{C21E5536-F4AC-EA4A-BB29-459E9160392C}" type="presOf" srcId="{0D1590EC-F454-884E-9201-6FF9F4B751F6}" destId="{6B7C77EB-6847-BF4A-B7B3-3FC346E8100F}" srcOrd="0" destOrd="0" presId="urn:microsoft.com/office/officeart/2008/layout/LinedList"/>
    <dgm:cxn modelId="{BD898839-C8D2-754C-B01B-67F129ACFA70}" type="presOf" srcId="{63E91BB5-B29C-3D49-8E0B-DAC082E6326B}" destId="{A0302125-DE8E-1C4E-A43A-4336F1A6BD11}" srcOrd="0" destOrd="0" presId="urn:microsoft.com/office/officeart/2008/layout/LinedList"/>
    <dgm:cxn modelId="{327A683E-53C5-0743-B98C-D01526BB4F80}" srcId="{85E324B3-220B-EB43-814C-94C2528F363F}" destId="{0D1590EC-F454-884E-9201-6FF9F4B751F6}" srcOrd="6" destOrd="0" parTransId="{D9512095-0B41-8C47-9728-E4D149C73CBB}" sibTransId="{A29B12DE-4B00-4040-BF8B-AC37FDD84F1A}"/>
    <dgm:cxn modelId="{01F2B661-05E0-E94A-BDCB-8A8600A39729}" srcId="{85E324B3-220B-EB43-814C-94C2528F363F}" destId="{63E91BB5-B29C-3D49-8E0B-DAC082E6326B}" srcOrd="5" destOrd="0" parTransId="{093CBEC1-7E12-8E4A-BA8F-80F9EBA64CEC}" sibTransId="{50E426F2-F69A-154D-B016-348A30165CF7}"/>
    <dgm:cxn modelId="{447E3052-E01E-6F4E-95F0-E22073D03035}" srcId="{85E324B3-220B-EB43-814C-94C2528F363F}" destId="{F7E5A071-20AA-FB4B-BD0E-E8578D17DAED}" srcOrd="3" destOrd="0" parTransId="{541A4752-014C-BF4E-9698-85837DA488E5}" sibTransId="{35E07E2E-7C71-A54C-9233-E2F202E72299}"/>
    <dgm:cxn modelId="{496E0159-A306-484C-AE34-B0A146B167B1}" type="presOf" srcId="{557B07DC-BFCE-174E-AD50-E583F208F573}" destId="{050CB11C-479D-B04D-82D5-AD99B5D61B1D}" srcOrd="0" destOrd="0" presId="urn:microsoft.com/office/officeart/2008/layout/LinedList"/>
    <dgm:cxn modelId="{E8641F79-5108-674D-8980-7A5FDE24499C}" srcId="{5DF744D5-CE35-7947-9E85-D45D23845C07}" destId="{0198D177-CEBC-6C40-8B01-5519B31E2891}" srcOrd="0" destOrd="0" parTransId="{BB95D9CE-92F4-6445-873F-BB2A003D32FA}" sibTransId="{565FFA1F-1F14-D347-9833-03F491078BD4}"/>
    <dgm:cxn modelId="{3B4B5B7D-AF03-E045-A683-8152286A81AA}" type="presOf" srcId="{20192BA3-34C4-794A-9173-DB020BBAB6F5}" destId="{01CCBAD0-1A42-3D43-9AF2-96488669D1A2}" srcOrd="0" destOrd="0" presId="urn:microsoft.com/office/officeart/2008/layout/LinedList"/>
    <dgm:cxn modelId="{F6858B8B-2621-CE45-B20D-C796ABC948D7}" type="presOf" srcId="{5DF744D5-CE35-7947-9E85-D45D23845C07}" destId="{8C524DEE-FA45-C141-BF53-0EA0FB13718F}" srcOrd="0" destOrd="0" presId="urn:microsoft.com/office/officeart/2008/layout/LinedList"/>
    <dgm:cxn modelId="{84F5C78C-0480-F44D-AC3F-C0EFF5973ABA}" srcId="{63E91BB5-B29C-3D49-8E0B-DAC082E6326B}" destId="{A6C05815-4A34-9C4C-8A8C-16483E2AFFDE}" srcOrd="0" destOrd="0" parTransId="{658B5F5F-4DFA-A749-BC7D-E1C297E5786C}" sibTransId="{B156AA5D-C06C-DC49-979D-6B504541FEFB}"/>
    <dgm:cxn modelId="{A6484B93-CCC5-7842-965F-405B8DB3CD8E}" type="presOf" srcId="{F7E5A071-20AA-FB4B-BD0E-E8578D17DAED}" destId="{0FF7D3D6-04AA-5D45-9B28-04339D65DE59}" srcOrd="0" destOrd="0" presId="urn:microsoft.com/office/officeart/2008/layout/LinedList"/>
    <dgm:cxn modelId="{C165FD9D-05D3-8344-890F-348C163BFA20}" srcId="{F7E5A071-20AA-FB4B-BD0E-E8578D17DAED}" destId="{8CC27435-ED90-B044-B539-FA736F04EFA3}" srcOrd="0" destOrd="0" parTransId="{DC1B68EB-FB59-6341-8578-CFAB70AE8D62}" sibTransId="{8CFD7911-EF2D-F544-BD38-6081EB7BB3A7}"/>
    <dgm:cxn modelId="{756A08A4-44A2-6A4F-A8E7-9240A337C8E6}" srcId="{B009506C-A6C7-3441-9DEB-43424B2F2143}" destId="{B99FC6EB-D6F3-AD40-994A-29FAC177C157}" srcOrd="0" destOrd="0" parTransId="{B3E9847D-7A92-1F41-8449-BAAE281672DC}" sibTransId="{0E5DDDF0-1614-DE45-A74A-5E58456D2E99}"/>
    <dgm:cxn modelId="{31DA3CBE-5B76-EF41-BF69-39D9F8970287}" type="presOf" srcId="{6AC81657-2A0D-D145-A2CD-963C769DBBAC}" destId="{8A082FE9-4C6D-A643-BFFD-22230F8D5DFD}" srcOrd="0" destOrd="0" presId="urn:microsoft.com/office/officeart/2008/layout/LinedList"/>
    <dgm:cxn modelId="{34A690C1-107F-9846-97B7-A918C43C8E5A}" srcId="{85E324B3-220B-EB43-814C-94C2528F363F}" destId="{B009506C-A6C7-3441-9DEB-43424B2F2143}" srcOrd="4" destOrd="0" parTransId="{19A7A1A9-A962-A94A-BB13-6EE888A4FD5A}" sibTransId="{256B6BAE-F04D-5E41-9B2E-FEE5AE4BC34E}"/>
    <dgm:cxn modelId="{FDC1E8C8-1536-AC4A-A9CB-6E763059FB83}" type="presOf" srcId="{B009506C-A6C7-3441-9DEB-43424B2F2143}" destId="{1197375E-A6F7-2443-9F00-C3FDCF6F772E}" srcOrd="0" destOrd="0" presId="urn:microsoft.com/office/officeart/2008/layout/LinedList"/>
    <dgm:cxn modelId="{A4051FCC-2B54-AE49-AFF8-B1624134973B}" type="presOf" srcId="{D2C0CD05-4A12-3547-8880-5E5054DFE0C9}" destId="{02A32211-7A0B-6A49-BC38-CC8A7CB4094A}" srcOrd="0" destOrd="0" presId="urn:microsoft.com/office/officeart/2008/layout/LinedList"/>
    <dgm:cxn modelId="{CB4537CD-A02D-4D4B-B757-8637953CF56A}" type="presOf" srcId="{207F8507-2D5B-EC4C-ABF6-467AB4BDAB13}" destId="{B693390D-095B-B74E-8D14-F73FE53F1583}" srcOrd="0" destOrd="0" presId="urn:microsoft.com/office/officeart/2008/layout/LinedList"/>
    <dgm:cxn modelId="{4843E6D3-F73F-144C-8C7C-50479E118935}" srcId="{0D1590EC-F454-884E-9201-6FF9F4B751F6}" destId="{557B07DC-BFCE-174E-AD50-E583F208F573}" srcOrd="0" destOrd="0" parTransId="{32266639-89AF-7C47-B477-9455F3287594}" sibTransId="{85E6D5E3-0BFC-2446-95BB-E1B1742D27EA}"/>
    <dgm:cxn modelId="{3A8001D5-C856-314F-BD54-AB7C653ED112}" type="presOf" srcId="{A6C05815-4A34-9C4C-8A8C-16483E2AFFDE}" destId="{20F8FE45-0A9C-3341-A587-9BE4072E7B89}" srcOrd="0" destOrd="0" presId="urn:microsoft.com/office/officeart/2008/layout/LinedList"/>
    <dgm:cxn modelId="{1ABE60D7-5FA4-144F-9126-C071A68FB292}" srcId="{85E324B3-220B-EB43-814C-94C2528F363F}" destId="{D2C0CD05-4A12-3547-8880-5E5054DFE0C9}" srcOrd="0" destOrd="0" parTransId="{ACE8A605-AFF0-5A45-BF62-3884435882FB}" sibTransId="{8FFD5189-42AB-5941-AECC-0B2C606886E8}"/>
    <dgm:cxn modelId="{21A8B3E3-6B53-644C-B3C7-7BF21BA74744}" srcId="{207F8507-2D5B-EC4C-ABF6-467AB4BDAB13}" destId="{6AC81657-2A0D-D145-A2CD-963C769DBBAC}" srcOrd="0" destOrd="0" parTransId="{92FF872A-6917-AA47-80FF-61E10697127E}" sibTransId="{D88FB4D8-C9B5-344B-B90B-7F28F2519B44}"/>
    <dgm:cxn modelId="{2D9F53EF-6349-C441-A12B-1C2B2EAFA30A}" type="presOf" srcId="{8CC27435-ED90-B044-B539-FA736F04EFA3}" destId="{01825114-62E9-C746-964F-61BD611738D8}" srcOrd="0" destOrd="0" presId="urn:microsoft.com/office/officeart/2008/layout/LinedList"/>
    <dgm:cxn modelId="{08B884FD-4860-404B-AE13-E5A44D6D0A2F}" type="presParOf" srcId="{B5BCD4C1-0EF6-4346-9B3F-FD15FCD56460}" destId="{E020E032-9A87-C642-B32D-D732F47AEE47}" srcOrd="0" destOrd="0" presId="urn:microsoft.com/office/officeart/2008/layout/LinedList"/>
    <dgm:cxn modelId="{2CAEAFFE-F9BC-BF47-9A50-D41D4DFE3014}" type="presParOf" srcId="{B5BCD4C1-0EF6-4346-9B3F-FD15FCD56460}" destId="{744DC428-88B5-0140-A6A9-A62EFA9B38BA}" srcOrd="1" destOrd="0" presId="urn:microsoft.com/office/officeart/2008/layout/LinedList"/>
    <dgm:cxn modelId="{B51DE5A7-6528-5340-BE2A-4C76FE62DECA}" type="presParOf" srcId="{744DC428-88B5-0140-A6A9-A62EFA9B38BA}" destId="{02A32211-7A0B-6A49-BC38-CC8A7CB4094A}" srcOrd="0" destOrd="0" presId="urn:microsoft.com/office/officeart/2008/layout/LinedList"/>
    <dgm:cxn modelId="{0533E354-8A6A-5F46-BC63-B0FFB1B6DC6D}" type="presParOf" srcId="{744DC428-88B5-0140-A6A9-A62EFA9B38BA}" destId="{47D8B908-5828-3A41-80A9-EFAAF6EE06CC}" srcOrd="1" destOrd="0" presId="urn:microsoft.com/office/officeart/2008/layout/LinedList"/>
    <dgm:cxn modelId="{CC24827C-4FED-4044-BFF5-E5D642175D55}" type="presParOf" srcId="{47D8B908-5828-3A41-80A9-EFAAF6EE06CC}" destId="{D261D5FA-D109-1144-AFC4-8CCA0EF6FF5C}" srcOrd="0" destOrd="0" presId="urn:microsoft.com/office/officeart/2008/layout/LinedList"/>
    <dgm:cxn modelId="{615A7181-7655-3649-B069-07F111AA3302}" type="presParOf" srcId="{47D8B908-5828-3A41-80A9-EFAAF6EE06CC}" destId="{83F687E0-F5E4-9248-A933-F95DADC09917}" srcOrd="1" destOrd="0" presId="urn:microsoft.com/office/officeart/2008/layout/LinedList"/>
    <dgm:cxn modelId="{186EE0B1-C9FC-C644-A95D-744021F724D0}" type="presParOf" srcId="{83F687E0-F5E4-9248-A933-F95DADC09917}" destId="{4739D972-E023-D846-8F8F-9E66427ED42D}" srcOrd="0" destOrd="0" presId="urn:microsoft.com/office/officeart/2008/layout/LinedList"/>
    <dgm:cxn modelId="{86F39DF1-B8CB-F843-B75B-6CEA5ECE3FBF}" type="presParOf" srcId="{83F687E0-F5E4-9248-A933-F95DADC09917}" destId="{01CCBAD0-1A42-3D43-9AF2-96488669D1A2}" srcOrd="1" destOrd="0" presId="urn:microsoft.com/office/officeart/2008/layout/LinedList"/>
    <dgm:cxn modelId="{56633987-B651-2B4C-B80F-CDB6A8D738CD}" type="presParOf" srcId="{83F687E0-F5E4-9248-A933-F95DADC09917}" destId="{B62F9488-8F80-5D48-AE7E-31BF8BB69D3B}" srcOrd="2" destOrd="0" presId="urn:microsoft.com/office/officeart/2008/layout/LinedList"/>
    <dgm:cxn modelId="{9566250C-A3A6-DC42-B066-632A91D305E6}" type="presParOf" srcId="{47D8B908-5828-3A41-80A9-EFAAF6EE06CC}" destId="{B4D23D67-7454-894C-A39B-80BA9B65542C}" srcOrd="2" destOrd="0" presId="urn:microsoft.com/office/officeart/2008/layout/LinedList"/>
    <dgm:cxn modelId="{F8DC79B1-4655-3642-B17B-63FC05DAE3FE}" type="presParOf" srcId="{47D8B908-5828-3A41-80A9-EFAAF6EE06CC}" destId="{02CF4FC3-4919-1945-B2A4-90C06F520E61}" srcOrd="3" destOrd="0" presId="urn:microsoft.com/office/officeart/2008/layout/LinedList"/>
    <dgm:cxn modelId="{1986D60F-80D6-E547-B1B7-38F3B1B3CBAC}" type="presParOf" srcId="{B5BCD4C1-0EF6-4346-9B3F-FD15FCD56460}" destId="{BFCCEC2E-EC50-4145-A619-CB0443C085E9}" srcOrd="2" destOrd="0" presId="urn:microsoft.com/office/officeart/2008/layout/LinedList"/>
    <dgm:cxn modelId="{F3BBA907-302B-D74B-AF77-6B2BCE3B5AD8}" type="presParOf" srcId="{B5BCD4C1-0EF6-4346-9B3F-FD15FCD56460}" destId="{95EE38CD-AC13-D948-86A6-51372625FE5B}" srcOrd="3" destOrd="0" presId="urn:microsoft.com/office/officeart/2008/layout/LinedList"/>
    <dgm:cxn modelId="{32126FA3-715E-974B-B4E4-689254014E92}" type="presParOf" srcId="{95EE38CD-AC13-D948-86A6-51372625FE5B}" destId="{8C524DEE-FA45-C141-BF53-0EA0FB13718F}" srcOrd="0" destOrd="0" presId="urn:microsoft.com/office/officeart/2008/layout/LinedList"/>
    <dgm:cxn modelId="{9615BDF5-5505-9345-BA51-9DD5510CFD5A}" type="presParOf" srcId="{95EE38CD-AC13-D948-86A6-51372625FE5B}" destId="{05C4BE55-09B5-8A4A-94CB-1C6D2640F359}" srcOrd="1" destOrd="0" presId="urn:microsoft.com/office/officeart/2008/layout/LinedList"/>
    <dgm:cxn modelId="{96A316DD-6840-2149-A772-6E031EAD942D}" type="presParOf" srcId="{05C4BE55-09B5-8A4A-94CB-1C6D2640F359}" destId="{352C6319-E624-7840-8A63-8B298240BEC6}" srcOrd="0" destOrd="0" presId="urn:microsoft.com/office/officeart/2008/layout/LinedList"/>
    <dgm:cxn modelId="{63F0A8B0-C518-404E-87F9-DD6478010C41}" type="presParOf" srcId="{05C4BE55-09B5-8A4A-94CB-1C6D2640F359}" destId="{660B791A-CD2C-2A45-BAEB-BE13CD279EF2}" srcOrd="1" destOrd="0" presId="urn:microsoft.com/office/officeart/2008/layout/LinedList"/>
    <dgm:cxn modelId="{227BE370-334D-6146-8E85-DE7311D371E3}" type="presParOf" srcId="{660B791A-CD2C-2A45-BAEB-BE13CD279EF2}" destId="{570BC464-4E24-404F-A34B-49A1B32EFCEF}" srcOrd="0" destOrd="0" presId="urn:microsoft.com/office/officeart/2008/layout/LinedList"/>
    <dgm:cxn modelId="{9EE70CC5-2F3A-CE4F-ACAB-1664663469F9}" type="presParOf" srcId="{660B791A-CD2C-2A45-BAEB-BE13CD279EF2}" destId="{C64BE9EC-EF7E-2E48-A33A-29546380BDDD}" srcOrd="1" destOrd="0" presId="urn:microsoft.com/office/officeart/2008/layout/LinedList"/>
    <dgm:cxn modelId="{3ABD0966-FA02-DC43-8294-6EB9A771FB57}" type="presParOf" srcId="{660B791A-CD2C-2A45-BAEB-BE13CD279EF2}" destId="{F40BA858-8335-4247-99E9-42060300337F}" srcOrd="2" destOrd="0" presId="urn:microsoft.com/office/officeart/2008/layout/LinedList"/>
    <dgm:cxn modelId="{66E2C3A3-8A89-6E4E-A6AD-8E100575C2D4}" type="presParOf" srcId="{05C4BE55-09B5-8A4A-94CB-1C6D2640F359}" destId="{F77AD1F3-A5AA-054D-9DFB-49AF57FAAA65}" srcOrd="2" destOrd="0" presId="urn:microsoft.com/office/officeart/2008/layout/LinedList"/>
    <dgm:cxn modelId="{F3083151-C1C9-2B40-B3E9-CDC26865F2E9}" type="presParOf" srcId="{05C4BE55-09B5-8A4A-94CB-1C6D2640F359}" destId="{A6B4FB0F-183D-4741-8279-B3C0B273D592}" srcOrd="3" destOrd="0" presId="urn:microsoft.com/office/officeart/2008/layout/LinedList"/>
    <dgm:cxn modelId="{6A3FDDC1-3BC2-C24B-BE24-DE05E00F1EC6}" type="presParOf" srcId="{B5BCD4C1-0EF6-4346-9B3F-FD15FCD56460}" destId="{9996915F-8F2B-CB47-B963-0C7BD21BACD1}" srcOrd="4" destOrd="0" presId="urn:microsoft.com/office/officeart/2008/layout/LinedList"/>
    <dgm:cxn modelId="{063D6C98-70FB-744C-A71F-3326588ABE60}" type="presParOf" srcId="{B5BCD4C1-0EF6-4346-9B3F-FD15FCD56460}" destId="{BB3AAA9A-0EC7-B34B-886B-D63631B22197}" srcOrd="5" destOrd="0" presId="urn:microsoft.com/office/officeart/2008/layout/LinedList"/>
    <dgm:cxn modelId="{4193DA18-2740-7B4C-B2ED-E21C9F85049A}" type="presParOf" srcId="{BB3AAA9A-0EC7-B34B-886B-D63631B22197}" destId="{B693390D-095B-B74E-8D14-F73FE53F1583}" srcOrd="0" destOrd="0" presId="urn:microsoft.com/office/officeart/2008/layout/LinedList"/>
    <dgm:cxn modelId="{84CEED48-A592-8B47-8944-CDEA6E09C14A}" type="presParOf" srcId="{BB3AAA9A-0EC7-B34B-886B-D63631B22197}" destId="{9687D027-E9FF-BA42-9839-BE7025095DB1}" srcOrd="1" destOrd="0" presId="urn:microsoft.com/office/officeart/2008/layout/LinedList"/>
    <dgm:cxn modelId="{A46B3950-3636-144F-A201-3E12B5725FB5}" type="presParOf" srcId="{9687D027-E9FF-BA42-9839-BE7025095DB1}" destId="{2338C0DE-3DFA-DB45-8CA7-AA1EEBB7CA6C}" srcOrd="0" destOrd="0" presId="urn:microsoft.com/office/officeart/2008/layout/LinedList"/>
    <dgm:cxn modelId="{07419362-10CE-194C-9BCF-7FE0EF793F95}" type="presParOf" srcId="{9687D027-E9FF-BA42-9839-BE7025095DB1}" destId="{B9E69F44-A1B9-464F-9EE3-DC91E58C834D}" srcOrd="1" destOrd="0" presId="urn:microsoft.com/office/officeart/2008/layout/LinedList"/>
    <dgm:cxn modelId="{E166FA38-C702-8C4B-8462-26228C20D9BD}" type="presParOf" srcId="{B9E69F44-A1B9-464F-9EE3-DC91E58C834D}" destId="{EC8E7546-0930-9942-B0BB-A736F1FC9DCC}" srcOrd="0" destOrd="0" presId="urn:microsoft.com/office/officeart/2008/layout/LinedList"/>
    <dgm:cxn modelId="{DF644D33-6F7A-E34D-B71F-7EE4DD93948C}" type="presParOf" srcId="{B9E69F44-A1B9-464F-9EE3-DC91E58C834D}" destId="{8A082FE9-4C6D-A643-BFFD-22230F8D5DFD}" srcOrd="1" destOrd="0" presId="urn:microsoft.com/office/officeart/2008/layout/LinedList"/>
    <dgm:cxn modelId="{F9461FC8-BCE9-454F-ABE8-BA6607F9212D}" type="presParOf" srcId="{B9E69F44-A1B9-464F-9EE3-DC91E58C834D}" destId="{3B3167DD-9C3B-9049-9023-4DDE9CFF06C6}" srcOrd="2" destOrd="0" presId="urn:microsoft.com/office/officeart/2008/layout/LinedList"/>
    <dgm:cxn modelId="{52E0AEA7-007B-6F41-8984-C299DD73E634}" type="presParOf" srcId="{9687D027-E9FF-BA42-9839-BE7025095DB1}" destId="{3B06492A-8FE4-1A4D-9EE9-1101D5FE3654}" srcOrd="2" destOrd="0" presId="urn:microsoft.com/office/officeart/2008/layout/LinedList"/>
    <dgm:cxn modelId="{719BAE91-46F3-754D-A223-BAC7CD967349}" type="presParOf" srcId="{9687D027-E9FF-BA42-9839-BE7025095DB1}" destId="{8D559014-10AA-874A-BF4F-02CEF7B1B453}" srcOrd="3" destOrd="0" presId="urn:microsoft.com/office/officeart/2008/layout/LinedList"/>
    <dgm:cxn modelId="{2CD5BBBC-117F-D74F-9C38-C4FB4C711810}" type="presParOf" srcId="{B5BCD4C1-0EF6-4346-9B3F-FD15FCD56460}" destId="{6FE79335-DABB-C24C-A1BD-A84D78B80E36}" srcOrd="6" destOrd="0" presId="urn:microsoft.com/office/officeart/2008/layout/LinedList"/>
    <dgm:cxn modelId="{72089FA5-F13A-894F-BE39-5C4E0F43504F}" type="presParOf" srcId="{B5BCD4C1-0EF6-4346-9B3F-FD15FCD56460}" destId="{DEED73E5-1E5D-8B42-A9CA-E2BBC984DEDC}" srcOrd="7" destOrd="0" presId="urn:microsoft.com/office/officeart/2008/layout/LinedList"/>
    <dgm:cxn modelId="{470CF0D3-B51F-714E-AEAE-B13F3726B5B7}" type="presParOf" srcId="{DEED73E5-1E5D-8B42-A9CA-E2BBC984DEDC}" destId="{0FF7D3D6-04AA-5D45-9B28-04339D65DE59}" srcOrd="0" destOrd="0" presId="urn:microsoft.com/office/officeart/2008/layout/LinedList"/>
    <dgm:cxn modelId="{68FF6195-1512-5A46-A05A-C65B3308C6AC}" type="presParOf" srcId="{DEED73E5-1E5D-8B42-A9CA-E2BBC984DEDC}" destId="{EF03B72F-29F4-8D41-8F3D-3F62BAE5E331}" srcOrd="1" destOrd="0" presId="urn:microsoft.com/office/officeart/2008/layout/LinedList"/>
    <dgm:cxn modelId="{B32AD36A-9C97-264D-8470-A37C1FBA0FD5}" type="presParOf" srcId="{EF03B72F-29F4-8D41-8F3D-3F62BAE5E331}" destId="{1E410BAF-E779-964E-AAC8-407189648A11}" srcOrd="0" destOrd="0" presId="urn:microsoft.com/office/officeart/2008/layout/LinedList"/>
    <dgm:cxn modelId="{D622CE58-1273-1F4D-9EDF-BFB5912833D6}" type="presParOf" srcId="{EF03B72F-29F4-8D41-8F3D-3F62BAE5E331}" destId="{9F22FE74-8E05-4348-AD08-13A0C4CAF10D}" srcOrd="1" destOrd="0" presId="urn:microsoft.com/office/officeart/2008/layout/LinedList"/>
    <dgm:cxn modelId="{58F6BEC2-110F-EC43-9F5B-0B67A662E884}" type="presParOf" srcId="{9F22FE74-8E05-4348-AD08-13A0C4CAF10D}" destId="{E0A3C348-398F-794F-B5BF-7A0AC7558000}" srcOrd="0" destOrd="0" presId="urn:microsoft.com/office/officeart/2008/layout/LinedList"/>
    <dgm:cxn modelId="{155CA24B-B348-C641-B0C3-74D3225328EF}" type="presParOf" srcId="{9F22FE74-8E05-4348-AD08-13A0C4CAF10D}" destId="{01825114-62E9-C746-964F-61BD611738D8}" srcOrd="1" destOrd="0" presId="urn:microsoft.com/office/officeart/2008/layout/LinedList"/>
    <dgm:cxn modelId="{7585279B-8735-1E46-9048-5C9DC9452292}" type="presParOf" srcId="{9F22FE74-8E05-4348-AD08-13A0C4CAF10D}" destId="{46DDE3A0-4E5E-F948-B371-59E60E33E328}" srcOrd="2" destOrd="0" presId="urn:microsoft.com/office/officeart/2008/layout/LinedList"/>
    <dgm:cxn modelId="{C0E720B5-2E71-8942-A2EB-6929ABEE5942}" type="presParOf" srcId="{EF03B72F-29F4-8D41-8F3D-3F62BAE5E331}" destId="{95F1D352-D9D7-4B41-BB7C-A9FD02491DE8}" srcOrd="2" destOrd="0" presId="urn:microsoft.com/office/officeart/2008/layout/LinedList"/>
    <dgm:cxn modelId="{59A4ED85-47A2-A84A-B022-BB1C12FC0E8C}" type="presParOf" srcId="{EF03B72F-29F4-8D41-8F3D-3F62BAE5E331}" destId="{E4AF38EF-0076-2C44-B92D-A487D4ED50FF}" srcOrd="3" destOrd="0" presId="urn:microsoft.com/office/officeart/2008/layout/LinedList"/>
    <dgm:cxn modelId="{671FCE3D-C4BB-F642-B6D6-265A4B165DE2}" type="presParOf" srcId="{B5BCD4C1-0EF6-4346-9B3F-FD15FCD56460}" destId="{68CB6F1B-501D-4740-A9A0-991D080294E7}" srcOrd="8" destOrd="0" presId="urn:microsoft.com/office/officeart/2008/layout/LinedList"/>
    <dgm:cxn modelId="{FF5820CE-8A25-704B-A186-5E36D176CC8C}" type="presParOf" srcId="{B5BCD4C1-0EF6-4346-9B3F-FD15FCD56460}" destId="{7DEA7B56-1BE0-524B-9AA7-82B1627CD8A3}" srcOrd="9" destOrd="0" presId="urn:microsoft.com/office/officeart/2008/layout/LinedList"/>
    <dgm:cxn modelId="{B2EA9EAD-BC1E-4941-826F-45F5EB8877A9}" type="presParOf" srcId="{7DEA7B56-1BE0-524B-9AA7-82B1627CD8A3}" destId="{1197375E-A6F7-2443-9F00-C3FDCF6F772E}" srcOrd="0" destOrd="0" presId="urn:microsoft.com/office/officeart/2008/layout/LinedList"/>
    <dgm:cxn modelId="{B9EFA289-50AE-DA44-B4ED-8275317DF177}" type="presParOf" srcId="{7DEA7B56-1BE0-524B-9AA7-82B1627CD8A3}" destId="{DC31A9BD-9CDE-044C-AAC1-F519B179C46D}" srcOrd="1" destOrd="0" presId="urn:microsoft.com/office/officeart/2008/layout/LinedList"/>
    <dgm:cxn modelId="{90B56AE8-F5EB-3049-A374-923D6D1A7BB4}" type="presParOf" srcId="{DC31A9BD-9CDE-044C-AAC1-F519B179C46D}" destId="{402444D1-AEC4-A240-A9DD-160F9024554B}" srcOrd="0" destOrd="0" presId="urn:microsoft.com/office/officeart/2008/layout/LinedList"/>
    <dgm:cxn modelId="{49023F83-3E29-4B49-BC48-B6F7CA9499CC}" type="presParOf" srcId="{DC31A9BD-9CDE-044C-AAC1-F519B179C46D}" destId="{DED23F1E-11B6-DC48-85DA-6B45958E3726}" srcOrd="1" destOrd="0" presId="urn:microsoft.com/office/officeart/2008/layout/LinedList"/>
    <dgm:cxn modelId="{2E3D1AAD-672C-4144-85F2-12B1E0AC953B}" type="presParOf" srcId="{DED23F1E-11B6-DC48-85DA-6B45958E3726}" destId="{85E9CF8F-C763-3140-BB02-9564D9113C8A}" srcOrd="0" destOrd="0" presId="urn:microsoft.com/office/officeart/2008/layout/LinedList"/>
    <dgm:cxn modelId="{4D6F6F7D-903B-4746-8CA9-AB0A5474EF0B}" type="presParOf" srcId="{DED23F1E-11B6-DC48-85DA-6B45958E3726}" destId="{254F273C-7DB1-6849-B118-F399E8344350}" srcOrd="1" destOrd="0" presId="urn:microsoft.com/office/officeart/2008/layout/LinedList"/>
    <dgm:cxn modelId="{E42003CC-F24B-3847-8810-32904DAB2A81}" type="presParOf" srcId="{DED23F1E-11B6-DC48-85DA-6B45958E3726}" destId="{1BE4CDCD-D7EB-5F48-934E-BD83724AC46D}" srcOrd="2" destOrd="0" presId="urn:microsoft.com/office/officeart/2008/layout/LinedList"/>
    <dgm:cxn modelId="{9CBBD053-DF18-3C46-BC97-C4ECD7329D7A}" type="presParOf" srcId="{DC31A9BD-9CDE-044C-AAC1-F519B179C46D}" destId="{9E6469B8-04A6-5549-B555-623312A392F3}" srcOrd="2" destOrd="0" presId="urn:microsoft.com/office/officeart/2008/layout/LinedList"/>
    <dgm:cxn modelId="{2C57F779-58E9-A64B-B4E4-C746AE134893}" type="presParOf" srcId="{DC31A9BD-9CDE-044C-AAC1-F519B179C46D}" destId="{A114C418-E629-5F49-AD95-CF94A31CAF3B}" srcOrd="3" destOrd="0" presId="urn:microsoft.com/office/officeart/2008/layout/LinedList"/>
    <dgm:cxn modelId="{A0410A22-0AE8-CC40-8A5B-C89FACFA3D4F}" type="presParOf" srcId="{B5BCD4C1-0EF6-4346-9B3F-FD15FCD56460}" destId="{4C0F6212-E30C-F742-92A8-741282909F3C}" srcOrd="10" destOrd="0" presId="urn:microsoft.com/office/officeart/2008/layout/LinedList"/>
    <dgm:cxn modelId="{A464E63F-08CC-9340-A950-E8C46AD268B1}" type="presParOf" srcId="{B5BCD4C1-0EF6-4346-9B3F-FD15FCD56460}" destId="{0E7A0363-3248-9948-A2C1-253BFE582835}" srcOrd="11" destOrd="0" presId="urn:microsoft.com/office/officeart/2008/layout/LinedList"/>
    <dgm:cxn modelId="{5C45185F-4C5D-AC46-A765-355EE5BDFE7D}" type="presParOf" srcId="{0E7A0363-3248-9948-A2C1-253BFE582835}" destId="{A0302125-DE8E-1C4E-A43A-4336F1A6BD11}" srcOrd="0" destOrd="0" presId="urn:microsoft.com/office/officeart/2008/layout/LinedList"/>
    <dgm:cxn modelId="{9EC3D95D-A437-D34F-BA28-74040D5F4A06}" type="presParOf" srcId="{0E7A0363-3248-9948-A2C1-253BFE582835}" destId="{7B292745-7072-6A4A-8593-1DF520662D3A}" srcOrd="1" destOrd="0" presId="urn:microsoft.com/office/officeart/2008/layout/LinedList"/>
    <dgm:cxn modelId="{5B82E2D7-A636-654B-B161-D418DEA02F47}" type="presParOf" srcId="{7B292745-7072-6A4A-8593-1DF520662D3A}" destId="{E3998512-2ECF-344D-8B34-BAB53131702F}" srcOrd="0" destOrd="0" presId="urn:microsoft.com/office/officeart/2008/layout/LinedList"/>
    <dgm:cxn modelId="{23A82A0B-CA7F-9E42-8A54-B0BC78A8D0E7}" type="presParOf" srcId="{7B292745-7072-6A4A-8593-1DF520662D3A}" destId="{743E1C7C-DF49-984C-B6BF-2CE74631DF4C}" srcOrd="1" destOrd="0" presId="urn:microsoft.com/office/officeart/2008/layout/LinedList"/>
    <dgm:cxn modelId="{DAAE450A-3DD4-ED4C-BC6E-A85EA7AD078B}" type="presParOf" srcId="{743E1C7C-DF49-984C-B6BF-2CE74631DF4C}" destId="{BE533E6B-A597-F843-A34D-9FEC756150CE}" srcOrd="0" destOrd="0" presId="urn:microsoft.com/office/officeart/2008/layout/LinedList"/>
    <dgm:cxn modelId="{D6F80065-8FA9-9C4E-8531-9A31D34FB2C5}" type="presParOf" srcId="{743E1C7C-DF49-984C-B6BF-2CE74631DF4C}" destId="{20F8FE45-0A9C-3341-A587-9BE4072E7B89}" srcOrd="1" destOrd="0" presId="urn:microsoft.com/office/officeart/2008/layout/LinedList"/>
    <dgm:cxn modelId="{D620C996-C016-D64B-9C11-D95CE27C4FF9}" type="presParOf" srcId="{743E1C7C-DF49-984C-B6BF-2CE74631DF4C}" destId="{C95C9587-5405-0040-A8AB-BBD4F9F48850}" srcOrd="2" destOrd="0" presId="urn:microsoft.com/office/officeart/2008/layout/LinedList"/>
    <dgm:cxn modelId="{463B283F-0061-9646-A1DE-3E8778C6609C}" type="presParOf" srcId="{7B292745-7072-6A4A-8593-1DF520662D3A}" destId="{C146F335-39E1-E545-87A8-17DDB2E0A49A}" srcOrd="2" destOrd="0" presId="urn:microsoft.com/office/officeart/2008/layout/LinedList"/>
    <dgm:cxn modelId="{4E8C0226-1ADD-B343-BA7C-62E16208D535}" type="presParOf" srcId="{7B292745-7072-6A4A-8593-1DF520662D3A}" destId="{FB9A766B-9B1F-9941-AD2F-A2E728F96D26}" srcOrd="3" destOrd="0" presId="urn:microsoft.com/office/officeart/2008/layout/LinedList"/>
    <dgm:cxn modelId="{06074333-0135-B848-A3EF-E7C274690E31}" type="presParOf" srcId="{B5BCD4C1-0EF6-4346-9B3F-FD15FCD56460}" destId="{9F1732BE-8572-0F4B-AC40-6E318F387AA7}" srcOrd="12" destOrd="0" presId="urn:microsoft.com/office/officeart/2008/layout/LinedList"/>
    <dgm:cxn modelId="{E4F7F7AA-E3B9-6148-A448-3DB597F42956}" type="presParOf" srcId="{B5BCD4C1-0EF6-4346-9B3F-FD15FCD56460}" destId="{063F17D0-2BB7-CA4B-B33B-AFBAA156B6C4}" srcOrd="13" destOrd="0" presId="urn:microsoft.com/office/officeart/2008/layout/LinedList"/>
    <dgm:cxn modelId="{F3876779-9E6A-2343-952D-A1967536AFE7}" type="presParOf" srcId="{063F17D0-2BB7-CA4B-B33B-AFBAA156B6C4}" destId="{6B7C77EB-6847-BF4A-B7B3-3FC346E8100F}" srcOrd="0" destOrd="0" presId="urn:microsoft.com/office/officeart/2008/layout/LinedList"/>
    <dgm:cxn modelId="{8149F153-6E9E-B146-A7C8-14EA0B0F484A}" type="presParOf" srcId="{063F17D0-2BB7-CA4B-B33B-AFBAA156B6C4}" destId="{83AF7C2B-68A2-7946-AD79-A47B744EE9CB}" srcOrd="1" destOrd="0" presId="urn:microsoft.com/office/officeart/2008/layout/LinedList"/>
    <dgm:cxn modelId="{5A278B97-80EA-F44B-834C-0E913DF4CB31}" type="presParOf" srcId="{83AF7C2B-68A2-7946-AD79-A47B744EE9CB}" destId="{0A71322B-45A9-CB46-BEEE-C2A050950D95}" srcOrd="0" destOrd="0" presId="urn:microsoft.com/office/officeart/2008/layout/LinedList"/>
    <dgm:cxn modelId="{7EC63650-258D-DB4A-AB2B-590B27309B78}" type="presParOf" srcId="{83AF7C2B-68A2-7946-AD79-A47B744EE9CB}" destId="{EF097795-5B2B-E74A-A5DA-665463EB33A8}" srcOrd="1" destOrd="0" presId="urn:microsoft.com/office/officeart/2008/layout/LinedList"/>
    <dgm:cxn modelId="{7E1A51F4-B0E2-7046-B37D-92E97DC720F6}" type="presParOf" srcId="{EF097795-5B2B-E74A-A5DA-665463EB33A8}" destId="{C91A19B5-37BA-CB47-B48B-C50957CC6B7A}" srcOrd="0" destOrd="0" presId="urn:microsoft.com/office/officeart/2008/layout/LinedList"/>
    <dgm:cxn modelId="{2683D637-307A-B14A-8330-EB1E9094AA74}" type="presParOf" srcId="{EF097795-5B2B-E74A-A5DA-665463EB33A8}" destId="{050CB11C-479D-B04D-82D5-AD99B5D61B1D}" srcOrd="1" destOrd="0" presId="urn:microsoft.com/office/officeart/2008/layout/LinedList"/>
    <dgm:cxn modelId="{16991240-3126-5744-AE92-956F359ABDAA}" type="presParOf" srcId="{EF097795-5B2B-E74A-A5DA-665463EB33A8}" destId="{DC2D127B-725B-7942-BBD7-30F6D93D2013}" srcOrd="2" destOrd="0" presId="urn:microsoft.com/office/officeart/2008/layout/LinedList"/>
    <dgm:cxn modelId="{3D3A6CC8-249F-6F46-B8C7-EE79B73CFBB5}" type="presParOf" srcId="{83AF7C2B-68A2-7946-AD79-A47B744EE9CB}" destId="{6E4630F9-91E7-464C-96B5-BA132487142B}" srcOrd="2" destOrd="0" presId="urn:microsoft.com/office/officeart/2008/layout/LinedList"/>
    <dgm:cxn modelId="{746B7354-78AB-684D-BE10-5F9E5BCA5ACC}" type="presParOf" srcId="{83AF7C2B-68A2-7946-AD79-A47B744EE9CB}" destId="{01EE7F2C-55EF-E246-83EF-0F41036139BE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3394E4-EA33-4342-8B3C-5344AE0819F3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BE5B3C-A219-4E58-AD95-C25BA4C1A47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Mental/emotional wellbeing</a:t>
          </a:r>
        </a:p>
      </dgm:t>
    </dgm:pt>
    <dgm:pt modelId="{C95CC958-073D-4B59-B497-F1468F2E2132}" type="parTrans" cxnId="{E1491367-E4E7-489D-95FD-F9034A67EF94}">
      <dgm:prSet/>
      <dgm:spPr/>
      <dgm:t>
        <a:bodyPr/>
        <a:lstStyle/>
        <a:p>
          <a:endParaRPr lang="en-US"/>
        </a:p>
      </dgm:t>
    </dgm:pt>
    <dgm:pt modelId="{0CA45BD2-1EFC-47F0-B779-3DD59DEB79A6}" type="sibTrans" cxnId="{E1491367-E4E7-489D-95FD-F9034A67EF94}">
      <dgm:prSet/>
      <dgm:spPr/>
      <dgm:t>
        <a:bodyPr/>
        <a:lstStyle/>
        <a:p>
          <a:endParaRPr lang="en-US"/>
        </a:p>
      </dgm:t>
    </dgm:pt>
    <dgm:pt modelId="{2AB50E20-44DC-4679-A6BE-EBBA408819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i="1" dirty="0"/>
            <a:t>I occasionally just kind of get compassion fatigue, and a kind of , not overwhelmed, but I get kind of like burnt out from they ask a lot from us emotionally</a:t>
          </a:r>
          <a:r>
            <a:rPr lang="en-GB" sz="1400" dirty="0"/>
            <a:t> (CW, community support, male)</a:t>
          </a:r>
          <a:endParaRPr lang="en-US" sz="1400" dirty="0"/>
        </a:p>
      </dgm:t>
    </dgm:pt>
    <dgm:pt modelId="{B827E59F-225F-4A4E-902B-2ECA9FBC3F68}" type="parTrans" cxnId="{7E339015-9FD7-43C0-AFA0-A431CF2F8457}">
      <dgm:prSet/>
      <dgm:spPr/>
      <dgm:t>
        <a:bodyPr/>
        <a:lstStyle/>
        <a:p>
          <a:endParaRPr lang="en-US"/>
        </a:p>
      </dgm:t>
    </dgm:pt>
    <dgm:pt modelId="{0652AA89-01E7-4BBC-8508-F7130D213B19}" type="sibTrans" cxnId="{7E339015-9FD7-43C0-AFA0-A431CF2F8457}">
      <dgm:prSet/>
      <dgm:spPr/>
      <dgm:t>
        <a:bodyPr/>
        <a:lstStyle/>
        <a:p>
          <a:endParaRPr lang="en-US"/>
        </a:p>
      </dgm:t>
    </dgm:pt>
    <dgm:pt modelId="{ED3A9D0E-50B4-45F2-BFD2-962EDA64DBA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Physical wellbeing</a:t>
          </a:r>
        </a:p>
      </dgm:t>
    </dgm:pt>
    <dgm:pt modelId="{6E36D06A-E235-4C13-B56E-B3B5817ACDBF}" type="parTrans" cxnId="{97D99F4D-F4DF-45CD-8AC1-EBC661BAF35D}">
      <dgm:prSet/>
      <dgm:spPr/>
      <dgm:t>
        <a:bodyPr/>
        <a:lstStyle/>
        <a:p>
          <a:endParaRPr lang="en-US"/>
        </a:p>
      </dgm:t>
    </dgm:pt>
    <dgm:pt modelId="{7FD369C9-3672-4692-894F-442F3B07758B}" type="sibTrans" cxnId="{97D99F4D-F4DF-45CD-8AC1-EBC661BAF35D}">
      <dgm:prSet/>
      <dgm:spPr/>
      <dgm:t>
        <a:bodyPr/>
        <a:lstStyle/>
        <a:p>
          <a:endParaRPr lang="en-US"/>
        </a:p>
      </dgm:t>
    </dgm:pt>
    <dgm:pt modelId="{9AC22CD5-23B1-48F7-8722-7D8CE2524D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i="1" dirty="0"/>
            <a:t>There are periods when it is all consuming and it’s all I can think about and I don’t sleep, I don’t eat properly, I stop exercising </a:t>
          </a:r>
          <a:r>
            <a:rPr lang="en-US" sz="1400" dirty="0"/>
            <a:t>(Care manager, community support, male)</a:t>
          </a:r>
        </a:p>
      </dgm:t>
    </dgm:pt>
    <dgm:pt modelId="{3BC6F091-F2F9-4481-85ED-6B7B07407E3D}" type="parTrans" cxnId="{AED575E7-4656-4919-9A77-7E4F088D6A77}">
      <dgm:prSet/>
      <dgm:spPr/>
      <dgm:t>
        <a:bodyPr/>
        <a:lstStyle/>
        <a:p>
          <a:endParaRPr lang="en-US"/>
        </a:p>
      </dgm:t>
    </dgm:pt>
    <dgm:pt modelId="{5B18B844-3D89-4EAA-A4D0-60A7D2CFC516}" type="sibTrans" cxnId="{AED575E7-4656-4919-9A77-7E4F088D6A77}">
      <dgm:prSet/>
      <dgm:spPr/>
      <dgm:t>
        <a:bodyPr/>
        <a:lstStyle/>
        <a:p>
          <a:endParaRPr lang="en-US"/>
        </a:p>
      </dgm:t>
    </dgm:pt>
    <dgm:pt modelId="{F74743A3-D21E-4AA7-9FD6-108902FB1BD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Financial wellbeing</a:t>
          </a:r>
        </a:p>
      </dgm:t>
    </dgm:pt>
    <dgm:pt modelId="{7879A224-D9DC-4CB0-834B-59DE38A0FDEA}" type="parTrans" cxnId="{BF4E3BC7-3F33-47F5-925F-CA187CD7A92F}">
      <dgm:prSet/>
      <dgm:spPr/>
      <dgm:t>
        <a:bodyPr/>
        <a:lstStyle/>
        <a:p>
          <a:endParaRPr lang="en-US"/>
        </a:p>
      </dgm:t>
    </dgm:pt>
    <dgm:pt modelId="{F4F1935F-5DD4-45FA-9F3A-C9CE5D87A00B}" type="sibTrans" cxnId="{BF4E3BC7-3F33-47F5-925F-CA187CD7A92F}">
      <dgm:prSet/>
      <dgm:spPr/>
      <dgm:t>
        <a:bodyPr/>
        <a:lstStyle/>
        <a:p>
          <a:endParaRPr lang="en-US"/>
        </a:p>
      </dgm:t>
    </dgm:pt>
    <dgm:pt modelId="{79AAEDB5-9EBF-4D2B-9930-23BCB07F4D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i="1" dirty="0"/>
            <a:t>Low pay – inability to have financially secure life[…] Better pay so I do not have to pick up so much overtime to have enough money to provide my needs.</a:t>
          </a:r>
          <a:r>
            <a:rPr lang="en-US" sz="1400" dirty="0"/>
            <a:t> (CW, care home, female)</a:t>
          </a:r>
        </a:p>
      </dgm:t>
    </dgm:pt>
    <dgm:pt modelId="{0CF7451B-F0C6-4F4B-8B40-DB33C6897798}" type="parTrans" cxnId="{6FC74EE7-043F-4171-9AD7-6652B66F1E08}">
      <dgm:prSet/>
      <dgm:spPr/>
      <dgm:t>
        <a:bodyPr/>
        <a:lstStyle/>
        <a:p>
          <a:endParaRPr lang="en-US"/>
        </a:p>
      </dgm:t>
    </dgm:pt>
    <dgm:pt modelId="{319A9716-9623-44A1-81FE-EE41AA46A595}" type="sibTrans" cxnId="{6FC74EE7-043F-4171-9AD7-6652B66F1E08}">
      <dgm:prSet/>
      <dgm:spPr/>
      <dgm:t>
        <a:bodyPr/>
        <a:lstStyle/>
        <a:p>
          <a:endParaRPr lang="en-US"/>
        </a:p>
      </dgm:t>
    </dgm:pt>
    <dgm:pt modelId="{8627353E-6C3E-47DB-A9F4-579417A6AC9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 err="1"/>
            <a:t>Spillover</a:t>
          </a:r>
          <a:r>
            <a:rPr lang="en-GB" dirty="0"/>
            <a:t> from work to home</a:t>
          </a:r>
          <a:endParaRPr lang="en-US" dirty="0"/>
        </a:p>
      </dgm:t>
    </dgm:pt>
    <dgm:pt modelId="{A8B28BA2-B3E7-4C49-AFB1-76E54237B2D8}" type="parTrans" cxnId="{20741877-DB1C-4D63-B3C8-D5C33BD6ECC7}">
      <dgm:prSet/>
      <dgm:spPr/>
      <dgm:t>
        <a:bodyPr/>
        <a:lstStyle/>
        <a:p>
          <a:endParaRPr lang="en-US"/>
        </a:p>
      </dgm:t>
    </dgm:pt>
    <dgm:pt modelId="{2EC69B56-632D-4A4C-B277-AE20CCEE129F}" type="sibTrans" cxnId="{20741877-DB1C-4D63-B3C8-D5C33BD6ECC7}">
      <dgm:prSet/>
      <dgm:spPr/>
      <dgm:t>
        <a:bodyPr/>
        <a:lstStyle/>
        <a:p>
          <a:endParaRPr lang="en-US"/>
        </a:p>
      </dgm:t>
    </dgm:pt>
    <dgm:pt modelId="{784B5C2C-6540-45B0-988B-2DB558A3581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/>
            <a:t>I can’t remember having a holiday, or it’s been a long time since I have actually had a holiday where I haven’t been interrupted whilst being away ….because you’re kind of waiting for that phone call to come through (FG, manager, care home, female)</a:t>
          </a:r>
          <a:endParaRPr lang="en-US" sz="1400" dirty="0"/>
        </a:p>
      </dgm:t>
    </dgm:pt>
    <dgm:pt modelId="{28FE01B0-98BD-471B-83EE-FB778BEF4FBD}" type="parTrans" cxnId="{B3CD380A-85C9-4979-8E6E-58E247855DAF}">
      <dgm:prSet/>
      <dgm:spPr/>
      <dgm:t>
        <a:bodyPr/>
        <a:lstStyle/>
        <a:p>
          <a:endParaRPr lang="en-US"/>
        </a:p>
      </dgm:t>
    </dgm:pt>
    <dgm:pt modelId="{9CEB7FB0-CA37-4D0E-82D9-F91CA108FBB1}" type="sibTrans" cxnId="{B3CD380A-85C9-4979-8E6E-58E247855DAF}">
      <dgm:prSet/>
      <dgm:spPr/>
      <dgm:t>
        <a:bodyPr/>
        <a:lstStyle/>
        <a:p>
          <a:endParaRPr lang="en-US"/>
        </a:p>
      </dgm:t>
    </dgm:pt>
    <dgm:pt modelId="{A0480641-E14E-4B45-B2E5-59638955DB93}" type="pres">
      <dgm:prSet presAssocID="{B33394E4-EA33-4342-8B3C-5344AE0819F3}" presName="root" presStyleCnt="0">
        <dgm:presLayoutVars>
          <dgm:dir/>
          <dgm:resizeHandles val="exact"/>
        </dgm:presLayoutVars>
      </dgm:prSet>
      <dgm:spPr/>
    </dgm:pt>
    <dgm:pt modelId="{0FC2A253-A483-4543-894C-6D04DAD95982}" type="pres">
      <dgm:prSet presAssocID="{45BE5B3C-A219-4E58-AD95-C25BA4C1A47F}" presName="compNode" presStyleCnt="0"/>
      <dgm:spPr/>
    </dgm:pt>
    <dgm:pt modelId="{91B257EB-E20E-49A4-A4CB-F7F790A800A4}" type="pres">
      <dgm:prSet presAssocID="{45BE5B3C-A219-4E58-AD95-C25BA4C1A47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4E8F3F3D-89BE-401D-8F1A-FE7BC65D3B48}" type="pres">
      <dgm:prSet presAssocID="{45BE5B3C-A219-4E58-AD95-C25BA4C1A47F}" presName="iconSpace" presStyleCnt="0"/>
      <dgm:spPr/>
    </dgm:pt>
    <dgm:pt modelId="{E9AA583E-D92E-4864-BD31-37C932D3B8FB}" type="pres">
      <dgm:prSet presAssocID="{45BE5B3C-A219-4E58-AD95-C25BA4C1A47F}" presName="parTx" presStyleLbl="revTx" presStyleIdx="0" presStyleCnt="8">
        <dgm:presLayoutVars>
          <dgm:chMax val="0"/>
          <dgm:chPref val="0"/>
        </dgm:presLayoutVars>
      </dgm:prSet>
      <dgm:spPr/>
    </dgm:pt>
    <dgm:pt modelId="{F40ECB90-9EAE-4DE2-897E-96839C3A39B4}" type="pres">
      <dgm:prSet presAssocID="{45BE5B3C-A219-4E58-AD95-C25BA4C1A47F}" presName="txSpace" presStyleCnt="0"/>
      <dgm:spPr/>
    </dgm:pt>
    <dgm:pt modelId="{AA8A252F-60A7-49D6-B677-D4C2E9E26A32}" type="pres">
      <dgm:prSet presAssocID="{45BE5B3C-A219-4E58-AD95-C25BA4C1A47F}" presName="desTx" presStyleLbl="revTx" presStyleIdx="1" presStyleCnt="8">
        <dgm:presLayoutVars/>
      </dgm:prSet>
      <dgm:spPr/>
    </dgm:pt>
    <dgm:pt modelId="{59C05A33-B00B-49A9-BD2E-BBA197C89B56}" type="pres">
      <dgm:prSet presAssocID="{0CA45BD2-1EFC-47F0-B779-3DD59DEB79A6}" presName="sibTrans" presStyleCnt="0"/>
      <dgm:spPr/>
    </dgm:pt>
    <dgm:pt modelId="{6F3B6692-3745-43A6-A110-97DC94DA9A8D}" type="pres">
      <dgm:prSet presAssocID="{ED3A9D0E-50B4-45F2-BFD2-962EDA64DBAC}" presName="compNode" presStyleCnt="0"/>
      <dgm:spPr/>
    </dgm:pt>
    <dgm:pt modelId="{0AB70D78-86BC-4DD2-9AE9-59B09359DB30}" type="pres">
      <dgm:prSet presAssocID="{ED3A9D0E-50B4-45F2-BFD2-962EDA64DBA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7CC2BB18-E8D8-4813-9187-EBB4F4A6A1B6}" type="pres">
      <dgm:prSet presAssocID="{ED3A9D0E-50B4-45F2-BFD2-962EDA64DBAC}" presName="iconSpace" presStyleCnt="0"/>
      <dgm:spPr/>
    </dgm:pt>
    <dgm:pt modelId="{FC107DC0-5B65-408A-B5A8-230DBB756529}" type="pres">
      <dgm:prSet presAssocID="{ED3A9D0E-50B4-45F2-BFD2-962EDA64DBAC}" presName="parTx" presStyleLbl="revTx" presStyleIdx="2" presStyleCnt="8">
        <dgm:presLayoutVars>
          <dgm:chMax val="0"/>
          <dgm:chPref val="0"/>
        </dgm:presLayoutVars>
      </dgm:prSet>
      <dgm:spPr/>
    </dgm:pt>
    <dgm:pt modelId="{2FDFBACC-ACC6-4BC9-A27E-65EC559ACA93}" type="pres">
      <dgm:prSet presAssocID="{ED3A9D0E-50B4-45F2-BFD2-962EDA64DBAC}" presName="txSpace" presStyleCnt="0"/>
      <dgm:spPr/>
    </dgm:pt>
    <dgm:pt modelId="{F0186A19-12E5-4F95-A333-6DF7F5836612}" type="pres">
      <dgm:prSet presAssocID="{ED3A9D0E-50B4-45F2-BFD2-962EDA64DBAC}" presName="desTx" presStyleLbl="revTx" presStyleIdx="3" presStyleCnt="8">
        <dgm:presLayoutVars/>
      </dgm:prSet>
      <dgm:spPr/>
    </dgm:pt>
    <dgm:pt modelId="{7B5D184D-F2B1-40F0-B680-C848960755C6}" type="pres">
      <dgm:prSet presAssocID="{7FD369C9-3672-4692-894F-442F3B07758B}" presName="sibTrans" presStyleCnt="0"/>
      <dgm:spPr/>
    </dgm:pt>
    <dgm:pt modelId="{948D7563-5A3D-440E-99FF-8BCF76BABBEF}" type="pres">
      <dgm:prSet presAssocID="{F74743A3-D21E-4AA7-9FD6-108902FB1BD3}" presName="compNode" presStyleCnt="0"/>
      <dgm:spPr/>
    </dgm:pt>
    <dgm:pt modelId="{BC13FB8A-64B9-48C0-8D91-0BFF08382ED8}" type="pres">
      <dgm:prSet presAssocID="{F74743A3-D21E-4AA7-9FD6-108902FB1BD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BCC4F4A8-9F18-4C38-93B5-5AC5CE7A3EBF}" type="pres">
      <dgm:prSet presAssocID="{F74743A3-D21E-4AA7-9FD6-108902FB1BD3}" presName="iconSpace" presStyleCnt="0"/>
      <dgm:spPr/>
    </dgm:pt>
    <dgm:pt modelId="{618E9983-C9C0-449F-9929-FAB3068860BF}" type="pres">
      <dgm:prSet presAssocID="{F74743A3-D21E-4AA7-9FD6-108902FB1BD3}" presName="parTx" presStyleLbl="revTx" presStyleIdx="4" presStyleCnt="8">
        <dgm:presLayoutVars>
          <dgm:chMax val="0"/>
          <dgm:chPref val="0"/>
        </dgm:presLayoutVars>
      </dgm:prSet>
      <dgm:spPr/>
    </dgm:pt>
    <dgm:pt modelId="{CBE17EFF-4105-4C8F-8FD5-50A291539D68}" type="pres">
      <dgm:prSet presAssocID="{F74743A3-D21E-4AA7-9FD6-108902FB1BD3}" presName="txSpace" presStyleCnt="0"/>
      <dgm:spPr/>
    </dgm:pt>
    <dgm:pt modelId="{068C547B-248A-4B2E-8743-BF77F9234C67}" type="pres">
      <dgm:prSet presAssocID="{F74743A3-D21E-4AA7-9FD6-108902FB1BD3}" presName="desTx" presStyleLbl="revTx" presStyleIdx="5" presStyleCnt="8">
        <dgm:presLayoutVars/>
      </dgm:prSet>
      <dgm:spPr/>
    </dgm:pt>
    <dgm:pt modelId="{8DBDFE9A-FA6A-495D-A0A7-173BDDF99A0F}" type="pres">
      <dgm:prSet presAssocID="{F4F1935F-5DD4-45FA-9F3A-C9CE5D87A00B}" presName="sibTrans" presStyleCnt="0"/>
      <dgm:spPr/>
    </dgm:pt>
    <dgm:pt modelId="{CF18563D-F501-4696-95AB-FA7D7CF4B0EB}" type="pres">
      <dgm:prSet presAssocID="{8627353E-6C3E-47DB-A9F4-579417A6AC91}" presName="compNode" presStyleCnt="0"/>
      <dgm:spPr/>
    </dgm:pt>
    <dgm:pt modelId="{DDA83074-8F65-4D54-8773-42ECCD02EA6D}" type="pres">
      <dgm:prSet presAssocID="{8627353E-6C3E-47DB-A9F4-579417A6AC9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1CEAE732-640D-496C-AF1C-7E1742719FA4}" type="pres">
      <dgm:prSet presAssocID="{8627353E-6C3E-47DB-A9F4-579417A6AC91}" presName="iconSpace" presStyleCnt="0"/>
      <dgm:spPr/>
    </dgm:pt>
    <dgm:pt modelId="{6D538ED1-10DC-4A95-8DC0-42219AA9DB6B}" type="pres">
      <dgm:prSet presAssocID="{8627353E-6C3E-47DB-A9F4-579417A6AC91}" presName="parTx" presStyleLbl="revTx" presStyleIdx="6" presStyleCnt="8">
        <dgm:presLayoutVars>
          <dgm:chMax val="0"/>
          <dgm:chPref val="0"/>
        </dgm:presLayoutVars>
      </dgm:prSet>
      <dgm:spPr/>
    </dgm:pt>
    <dgm:pt modelId="{5737E448-68B2-45AC-8DE9-447FC01AAAB9}" type="pres">
      <dgm:prSet presAssocID="{8627353E-6C3E-47DB-A9F4-579417A6AC91}" presName="txSpace" presStyleCnt="0"/>
      <dgm:spPr/>
    </dgm:pt>
    <dgm:pt modelId="{BBD2B50B-4B12-489B-910D-409935463902}" type="pres">
      <dgm:prSet presAssocID="{8627353E-6C3E-47DB-A9F4-579417A6AC91}" presName="desTx" presStyleLbl="revTx" presStyleIdx="7" presStyleCnt="8" custScaleX="124491" custScaleY="127347" custLinFactNeighborX="386" custLinFactNeighborY="15442">
        <dgm:presLayoutVars/>
      </dgm:prSet>
      <dgm:spPr/>
    </dgm:pt>
  </dgm:ptLst>
  <dgm:cxnLst>
    <dgm:cxn modelId="{B3CD380A-85C9-4979-8E6E-58E247855DAF}" srcId="{8627353E-6C3E-47DB-A9F4-579417A6AC91}" destId="{784B5C2C-6540-45B0-988B-2DB558A35813}" srcOrd="0" destOrd="0" parTransId="{28FE01B0-98BD-471B-83EE-FB778BEF4FBD}" sibTransId="{9CEB7FB0-CA37-4D0E-82D9-F91CA108FBB1}"/>
    <dgm:cxn modelId="{7E339015-9FD7-43C0-AFA0-A431CF2F8457}" srcId="{45BE5B3C-A219-4E58-AD95-C25BA4C1A47F}" destId="{2AB50E20-44DC-4679-A6BE-EBBA408819B5}" srcOrd="0" destOrd="0" parTransId="{B827E59F-225F-4A4E-902B-2ECA9FBC3F68}" sibTransId="{0652AA89-01E7-4BBC-8508-F7130D213B19}"/>
    <dgm:cxn modelId="{2A179327-DE81-4831-A0E5-5646214AB382}" type="presOf" srcId="{B33394E4-EA33-4342-8B3C-5344AE0819F3}" destId="{A0480641-E14E-4B45-B2E5-59638955DB93}" srcOrd="0" destOrd="0" presId="urn:microsoft.com/office/officeart/2018/2/layout/IconLabelDescriptionList"/>
    <dgm:cxn modelId="{8FF27C5D-373D-4C81-816F-DE6230A8574A}" type="presOf" srcId="{2AB50E20-44DC-4679-A6BE-EBBA408819B5}" destId="{AA8A252F-60A7-49D6-B677-D4C2E9E26A32}" srcOrd="0" destOrd="0" presId="urn:microsoft.com/office/officeart/2018/2/layout/IconLabelDescriptionList"/>
    <dgm:cxn modelId="{E1491367-E4E7-489D-95FD-F9034A67EF94}" srcId="{B33394E4-EA33-4342-8B3C-5344AE0819F3}" destId="{45BE5B3C-A219-4E58-AD95-C25BA4C1A47F}" srcOrd="0" destOrd="0" parTransId="{C95CC958-073D-4B59-B497-F1468F2E2132}" sibTransId="{0CA45BD2-1EFC-47F0-B779-3DD59DEB79A6}"/>
    <dgm:cxn modelId="{191C0649-D114-4D2B-A64B-B8CE3DA16199}" type="presOf" srcId="{784B5C2C-6540-45B0-988B-2DB558A35813}" destId="{BBD2B50B-4B12-489B-910D-409935463902}" srcOrd="0" destOrd="0" presId="urn:microsoft.com/office/officeart/2018/2/layout/IconLabelDescriptionList"/>
    <dgm:cxn modelId="{97D99F4D-F4DF-45CD-8AC1-EBC661BAF35D}" srcId="{B33394E4-EA33-4342-8B3C-5344AE0819F3}" destId="{ED3A9D0E-50B4-45F2-BFD2-962EDA64DBAC}" srcOrd="1" destOrd="0" parTransId="{6E36D06A-E235-4C13-B56E-B3B5817ACDBF}" sibTransId="{7FD369C9-3672-4692-894F-442F3B07758B}"/>
    <dgm:cxn modelId="{20741877-DB1C-4D63-B3C8-D5C33BD6ECC7}" srcId="{B33394E4-EA33-4342-8B3C-5344AE0819F3}" destId="{8627353E-6C3E-47DB-A9F4-579417A6AC91}" srcOrd="3" destOrd="0" parTransId="{A8B28BA2-B3E7-4C49-AFB1-76E54237B2D8}" sibTransId="{2EC69B56-632D-4A4C-B277-AE20CCEE129F}"/>
    <dgm:cxn modelId="{693DF68C-A0B9-4092-B909-F9F276E77E6B}" type="presOf" srcId="{79AAEDB5-9EBF-4D2B-9930-23BCB07F4D8E}" destId="{068C547B-248A-4B2E-8743-BF77F9234C67}" srcOrd="0" destOrd="0" presId="urn:microsoft.com/office/officeart/2018/2/layout/IconLabelDescriptionList"/>
    <dgm:cxn modelId="{38EFBAA0-B507-4F4C-B9C4-58E3CA5E128C}" type="presOf" srcId="{F74743A3-D21E-4AA7-9FD6-108902FB1BD3}" destId="{618E9983-C9C0-449F-9929-FAB3068860BF}" srcOrd="0" destOrd="0" presId="urn:microsoft.com/office/officeart/2018/2/layout/IconLabelDescriptionList"/>
    <dgm:cxn modelId="{249234B0-D709-4AFC-8753-4B70516E1797}" type="presOf" srcId="{9AC22CD5-23B1-48F7-8722-7D8CE2524D1B}" destId="{F0186A19-12E5-4F95-A333-6DF7F5836612}" srcOrd="0" destOrd="0" presId="urn:microsoft.com/office/officeart/2018/2/layout/IconLabelDescriptionList"/>
    <dgm:cxn modelId="{334207BE-ADE3-4264-9687-C0027B0BE8CE}" type="presOf" srcId="{45BE5B3C-A219-4E58-AD95-C25BA4C1A47F}" destId="{E9AA583E-D92E-4864-BD31-37C932D3B8FB}" srcOrd="0" destOrd="0" presId="urn:microsoft.com/office/officeart/2018/2/layout/IconLabelDescriptionList"/>
    <dgm:cxn modelId="{BF4E3BC7-3F33-47F5-925F-CA187CD7A92F}" srcId="{B33394E4-EA33-4342-8B3C-5344AE0819F3}" destId="{F74743A3-D21E-4AA7-9FD6-108902FB1BD3}" srcOrd="2" destOrd="0" parTransId="{7879A224-D9DC-4CB0-834B-59DE38A0FDEA}" sibTransId="{F4F1935F-5DD4-45FA-9F3A-C9CE5D87A00B}"/>
    <dgm:cxn modelId="{E450ADCB-07D1-4BDD-B89D-14419D7A91E0}" type="presOf" srcId="{ED3A9D0E-50B4-45F2-BFD2-962EDA64DBAC}" destId="{FC107DC0-5B65-408A-B5A8-230DBB756529}" srcOrd="0" destOrd="0" presId="urn:microsoft.com/office/officeart/2018/2/layout/IconLabelDescriptionList"/>
    <dgm:cxn modelId="{6FC74EE7-043F-4171-9AD7-6652B66F1E08}" srcId="{F74743A3-D21E-4AA7-9FD6-108902FB1BD3}" destId="{79AAEDB5-9EBF-4D2B-9930-23BCB07F4D8E}" srcOrd="0" destOrd="0" parTransId="{0CF7451B-F0C6-4F4B-8B40-DB33C6897798}" sibTransId="{319A9716-9623-44A1-81FE-EE41AA46A595}"/>
    <dgm:cxn modelId="{AED575E7-4656-4919-9A77-7E4F088D6A77}" srcId="{ED3A9D0E-50B4-45F2-BFD2-962EDA64DBAC}" destId="{9AC22CD5-23B1-48F7-8722-7D8CE2524D1B}" srcOrd="0" destOrd="0" parTransId="{3BC6F091-F2F9-4481-85ED-6B7B07407E3D}" sibTransId="{5B18B844-3D89-4EAA-A4D0-60A7D2CFC516}"/>
    <dgm:cxn modelId="{6187BFF5-5D5B-4441-9FA1-CC2E5010F8AA}" type="presOf" srcId="{8627353E-6C3E-47DB-A9F4-579417A6AC91}" destId="{6D538ED1-10DC-4A95-8DC0-42219AA9DB6B}" srcOrd="0" destOrd="0" presId="urn:microsoft.com/office/officeart/2018/2/layout/IconLabelDescriptionList"/>
    <dgm:cxn modelId="{DE915DC7-8468-4DD5-8CD5-39B94E42088B}" type="presParOf" srcId="{A0480641-E14E-4B45-B2E5-59638955DB93}" destId="{0FC2A253-A483-4543-894C-6D04DAD95982}" srcOrd="0" destOrd="0" presId="urn:microsoft.com/office/officeart/2018/2/layout/IconLabelDescriptionList"/>
    <dgm:cxn modelId="{42D9D7ED-1F98-4907-8C30-C48CF986FACD}" type="presParOf" srcId="{0FC2A253-A483-4543-894C-6D04DAD95982}" destId="{91B257EB-E20E-49A4-A4CB-F7F790A800A4}" srcOrd="0" destOrd="0" presId="urn:microsoft.com/office/officeart/2018/2/layout/IconLabelDescriptionList"/>
    <dgm:cxn modelId="{002955CD-E12A-47EA-83C5-375A75CDB078}" type="presParOf" srcId="{0FC2A253-A483-4543-894C-6D04DAD95982}" destId="{4E8F3F3D-89BE-401D-8F1A-FE7BC65D3B48}" srcOrd="1" destOrd="0" presId="urn:microsoft.com/office/officeart/2018/2/layout/IconLabelDescriptionList"/>
    <dgm:cxn modelId="{F659BE33-AA69-4264-B0EE-320B5853ACA2}" type="presParOf" srcId="{0FC2A253-A483-4543-894C-6D04DAD95982}" destId="{E9AA583E-D92E-4864-BD31-37C932D3B8FB}" srcOrd="2" destOrd="0" presId="urn:microsoft.com/office/officeart/2018/2/layout/IconLabelDescriptionList"/>
    <dgm:cxn modelId="{56E525C4-4E36-4618-9326-AFC7207F7CAA}" type="presParOf" srcId="{0FC2A253-A483-4543-894C-6D04DAD95982}" destId="{F40ECB90-9EAE-4DE2-897E-96839C3A39B4}" srcOrd="3" destOrd="0" presId="urn:microsoft.com/office/officeart/2018/2/layout/IconLabelDescriptionList"/>
    <dgm:cxn modelId="{EF2780EA-1125-4DA0-ADEE-C31A16B1AE6D}" type="presParOf" srcId="{0FC2A253-A483-4543-894C-6D04DAD95982}" destId="{AA8A252F-60A7-49D6-B677-D4C2E9E26A32}" srcOrd="4" destOrd="0" presId="urn:microsoft.com/office/officeart/2018/2/layout/IconLabelDescriptionList"/>
    <dgm:cxn modelId="{25848124-CFC1-41BF-90DD-30C2AA5169CA}" type="presParOf" srcId="{A0480641-E14E-4B45-B2E5-59638955DB93}" destId="{59C05A33-B00B-49A9-BD2E-BBA197C89B56}" srcOrd="1" destOrd="0" presId="urn:microsoft.com/office/officeart/2018/2/layout/IconLabelDescriptionList"/>
    <dgm:cxn modelId="{F0989639-3ED7-401A-A261-FAC0364CD547}" type="presParOf" srcId="{A0480641-E14E-4B45-B2E5-59638955DB93}" destId="{6F3B6692-3745-43A6-A110-97DC94DA9A8D}" srcOrd="2" destOrd="0" presId="urn:microsoft.com/office/officeart/2018/2/layout/IconLabelDescriptionList"/>
    <dgm:cxn modelId="{E44C7974-24E5-4B1F-9150-E7FC0E6AD9A8}" type="presParOf" srcId="{6F3B6692-3745-43A6-A110-97DC94DA9A8D}" destId="{0AB70D78-86BC-4DD2-9AE9-59B09359DB30}" srcOrd="0" destOrd="0" presId="urn:microsoft.com/office/officeart/2018/2/layout/IconLabelDescriptionList"/>
    <dgm:cxn modelId="{B1AE5CC0-93EC-4E75-B663-B35D85A74F47}" type="presParOf" srcId="{6F3B6692-3745-43A6-A110-97DC94DA9A8D}" destId="{7CC2BB18-E8D8-4813-9187-EBB4F4A6A1B6}" srcOrd="1" destOrd="0" presId="urn:microsoft.com/office/officeart/2018/2/layout/IconLabelDescriptionList"/>
    <dgm:cxn modelId="{6D1142C5-9E9F-4932-8563-DE7522BACD8B}" type="presParOf" srcId="{6F3B6692-3745-43A6-A110-97DC94DA9A8D}" destId="{FC107DC0-5B65-408A-B5A8-230DBB756529}" srcOrd="2" destOrd="0" presId="urn:microsoft.com/office/officeart/2018/2/layout/IconLabelDescriptionList"/>
    <dgm:cxn modelId="{7CBB91DF-A4AA-4F11-9528-8F3719959567}" type="presParOf" srcId="{6F3B6692-3745-43A6-A110-97DC94DA9A8D}" destId="{2FDFBACC-ACC6-4BC9-A27E-65EC559ACA93}" srcOrd="3" destOrd="0" presId="urn:microsoft.com/office/officeart/2018/2/layout/IconLabelDescriptionList"/>
    <dgm:cxn modelId="{486ACC83-19AD-4957-AD30-329E8ABEFC27}" type="presParOf" srcId="{6F3B6692-3745-43A6-A110-97DC94DA9A8D}" destId="{F0186A19-12E5-4F95-A333-6DF7F5836612}" srcOrd="4" destOrd="0" presId="urn:microsoft.com/office/officeart/2018/2/layout/IconLabelDescriptionList"/>
    <dgm:cxn modelId="{6B7E27AD-023C-4580-80DF-905D686657C6}" type="presParOf" srcId="{A0480641-E14E-4B45-B2E5-59638955DB93}" destId="{7B5D184D-F2B1-40F0-B680-C848960755C6}" srcOrd="3" destOrd="0" presId="urn:microsoft.com/office/officeart/2018/2/layout/IconLabelDescriptionList"/>
    <dgm:cxn modelId="{52158AC8-0761-470A-B3F9-9FA3E69B2A4C}" type="presParOf" srcId="{A0480641-E14E-4B45-B2E5-59638955DB93}" destId="{948D7563-5A3D-440E-99FF-8BCF76BABBEF}" srcOrd="4" destOrd="0" presId="urn:microsoft.com/office/officeart/2018/2/layout/IconLabelDescriptionList"/>
    <dgm:cxn modelId="{190861C1-937C-4844-9FBD-AEBFB90EA4C9}" type="presParOf" srcId="{948D7563-5A3D-440E-99FF-8BCF76BABBEF}" destId="{BC13FB8A-64B9-48C0-8D91-0BFF08382ED8}" srcOrd="0" destOrd="0" presId="urn:microsoft.com/office/officeart/2018/2/layout/IconLabelDescriptionList"/>
    <dgm:cxn modelId="{68B30144-1ECC-4B64-A692-59F535C374F6}" type="presParOf" srcId="{948D7563-5A3D-440E-99FF-8BCF76BABBEF}" destId="{BCC4F4A8-9F18-4C38-93B5-5AC5CE7A3EBF}" srcOrd="1" destOrd="0" presId="urn:microsoft.com/office/officeart/2018/2/layout/IconLabelDescriptionList"/>
    <dgm:cxn modelId="{EB9D83A6-2C10-42EB-A2C9-1FAD2650927D}" type="presParOf" srcId="{948D7563-5A3D-440E-99FF-8BCF76BABBEF}" destId="{618E9983-C9C0-449F-9929-FAB3068860BF}" srcOrd="2" destOrd="0" presId="urn:microsoft.com/office/officeart/2018/2/layout/IconLabelDescriptionList"/>
    <dgm:cxn modelId="{8B1105C3-F07F-474D-A890-E8050B12F93D}" type="presParOf" srcId="{948D7563-5A3D-440E-99FF-8BCF76BABBEF}" destId="{CBE17EFF-4105-4C8F-8FD5-50A291539D68}" srcOrd="3" destOrd="0" presId="urn:microsoft.com/office/officeart/2018/2/layout/IconLabelDescriptionList"/>
    <dgm:cxn modelId="{A3BB014A-389D-4B11-9B08-2A2C8A1964FE}" type="presParOf" srcId="{948D7563-5A3D-440E-99FF-8BCF76BABBEF}" destId="{068C547B-248A-4B2E-8743-BF77F9234C67}" srcOrd="4" destOrd="0" presId="urn:microsoft.com/office/officeart/2018/2/layout/IconLabelDescriptionList"/>
    <dgm:cxn modelId="{552EEBE0-2DA7-4642-8EB9-84221B320B38}" type="presParOf" srcId="{A0480641-E14E-4B45-B2E5-59638955DB93}" destId="{8DBDFE9A-FA6A-495D-A0A7-173BDDF99A0F}" srcOrd="5" destOrd="0" presId="urn:microsoft.com/office/officeart/2018/2/layout/IconLabelDescriptionList"/>
    <dgm:cxn modelId="{2B8126FA-2867-4F8E-8BF6-91A48F08D81B}" type="presParOf" srcId="{A0480641-E14E-4B45-B2E5-59638955DB93}" destId="{CF18563D-F501-4696-95AB-FA7D7CF4B0EB}" srcOrd="6" destOrd="0" presId="urn:microsoft.com/office/officeart/2018/2/layout/IconLabelDescriptionList"/>
    <dgm:cxn modelId="{80A5015D-8E8B-4C50-98BA-27B6B36E8C95}" type="presParOf" srcId="{CF18563D-F501-4696-95AB-FA7D7CF4B0EB}" destId="{DDA83074-8F65-4D54-8773-42ECCD02EA6D}" srcOrd="0" destOrd="0" presId="urn:microsoft.com/office/officeart/2018/2/layout/IconLabelDescriptionList"/>
    <dgm:cxn modelId="{925E47F8-0D1B-45AD-8894-2928649550CD}" type="presParOf" srcId="{CF18563D-F501-4696-95AB-FA7D7CF4B0EB}" destId="{1CEAE732-640D-496C-AF1C-7E1742719FA4}" srcOrd="1" destOrd="0" presId="urn:microsoft.com/office/officeart/2018/2/layout/IconLabelDescriptionList"/>
    <dgm:cxn modelId="{6470B76C-9FFE-4D1F-81DD-6B1D2E4DA2BA}" type="presParOf" srcId="{CF18563D-F501-4696-95AB-FA7D7CF4B0EB}" destId="{6D538ED1-10DC-4A95-8DC0-42219AA9DB6B}" srcOrd="2" destOrd="0" presId="urn:microsoft.com/office/officeart/2018/2/layout/IconLabelDescriptionList"/>
    <dgm:cxn modelId="{2A29E0FC-7E2F-4036-87B4-66DCB6743BFD}" type="presParOf" srcId="{CF18563D-F501-4696-95AB-FA7D7CF4B0EB}" destId="{5737E448-68B2-45AC-8DE9-447FC01AAAB9}" srcOrd="3" destOrd="0" presId="urn:microsoft.com/office/officeart/2018/2/layout/IconLabelDescriptionList"/>
    <dgm:cxn modelId="{90972CE9-EA96-4EE1-9C15-A9010909A2C2}" type="presParOf" srcId="{CF18563D-F501-4696-95AB-FA7D7CF4B0EB}" destId="{BBD2B50B-4B12-489B-910D-40993546390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47D675-6038-4416-94DF-2D6C2676338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B3829D-C15A-4CEB-BC87-A54DBEC8E501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What are the implications of COVID-19 on care workers’ general wellbeing, working conditions, and intentions to quit the sector?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E9405-5FCA-4807-9F64-ABC5E20C35D2}" type="parTrans" cxnId="{E4CCED2B-B222-409B-B6BE-A216F2306FEA}">
      <dgm:prSet/>
      <dgm:spPr/>
      <dgm:t>
        <a:bodyPr/>
        <a:lstStyle/>
        <a:p>
          <a:endParaRPr lang="en-US" sz="1800"/>
        </a:p>
      </dgm:t>
    </dgm:pt>
    <dgm:pt modelId="{342A45A6-C420-4395-8876-A0BEDA6DD35E}" type="sibTrans" cxnId="{E4CCED2B-B222-409B-B6BE-A216F2306FEA}">
      <dgm:prSet phldrT="01" phldr="0" custT="1"/>
      <dgm:spPr/>
      <dgm:t>
        <a:bodyPr/>
        <a:lstStyle/>
        <a:p>
          <a:r>
            <a:rPr lang="en-US" sz="4800"/>
            <a:t>01</a:t>
          </a:r>
          <a:endParaRPr lang="en-US" sz="4800" dirty="0"/>
        </a:p>
      </dgm:t>
    </dgm:pt>
    <dgm:pt modelId="{8B792B37-A83E-4AD3-BA0E-4F3F4BFA1508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Are certain workers with specific individual and work characteristics more negatively impacted by the COVID-19 pandemic?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8A5C6F-714D-4B91-9461-FEE96E28B38E}" type="parTrans" cxnId="{9F90F617-B6D4-4668-BCB7-0943C611F467}">
      <dgm:prSet/>
      <dgm:spPr/>
      <dgm:t>
        <a:bodyPr/>
        <a:lstStyle/>
        <a:p>
          <a:endParaRPr lang="en-US" sz="1800"/>
        </a:p>
      </dgm:t>
    </dgm:pt>
    <dgm:pt modelId="{8260DCE9-C3E6-4951-8441-600A33A2BA9A}" type="sibTrans" cxnId="{9F90F617-B6D4-4668-BCB7-0943C611F467}">
      <dgm:prSet phldrT="02" phldr="0" custT="1"/>
      <dgm:spPr/>
      <dgm:t>
        <a:bodyPr/>
        <a:lstStyle/>
        <a:p>
          <a:r>
            <a:rPr lang="en-US" sz="4800"/>
            <a:t>02</a:t>
          </a:r>
          <a:endParaRPr lang="en-US" sz="4800" dirty="0"/>
        </a:p>
      </dgm:t>
    </dgm:pt>
    <dgm:pt modelId="{8BD36EDE-D015-45D6-896F-E9F56F72BDBC}">
      <dgm:prSet custT="1"/>
      <dgm:spPr/>
      <dgm:t>
        <a:bodyPr/>
        <a:lstStyle/>
        <a:p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Do any of these implications differ by care settings, especially between domiciliary and residential care?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823FD-865D-4107-A349-0903B14B30E4}" type="parTrans" cxnId="{39B06FBE-6755-4FCB-A43D-C72777B9E9C8}">
      <dgm:prSet/>
      <dgm:spPr/>
      <dgm:t>
        <a:bodyPr/>
        <a:lstStyle/>
        <a:p>
          <a:endParaRPr lang="en-US" sz="1800"/>
        </a:p>
      </dgm:t>
    </dgm:pt>
    <dgm:pt modelId="{FAF6C02D-0E42-49ED-9A57-63266D837FC7}" type="sibTrans" cxnId="{39B06FBE-6755-4FCB-A43D-C72777B9E9C8}">
      <dgm:prSet phldrT="03" phldr="0" custT="1"/>
      <dgm:spPr/>
      <dgm:t>
        <a:bodyPr/>
        <a:lstStyle/>
        <a:p>
          <a:r>
            <a:rPr lang="en-US" sz="4800"/>
            <a:t>03</a:t>
          </a:r>
        </a:p>
      </dgm:t>
    </dgm:pt>
    <dgm:pt modelId="{80B08D70-76D2-554C-8F7F-BC9C5165DD4B}" type="pres">
      <dgm:prSet presAssocID="{5147D675-6038-4416-94DF-2D6C26763380}" presName="Name0" presStyleCnt="0">
        <dgm:presLayoutVars>
          <dgm:animLvl val="lvl"/>
          <dgm:resizeHandles val="exact"/>
        </dgm:presLayoutVars>
      </dgm:prSet>
      <dgm:spPr/>
    </dgm:pt>
    <dgm:pt modelId="{F28C74DC-AF54-334C-9DDB-ED1FAAF66BE4}" type="pres">
      <dgm:prSet presAssocID="{BAB3829D-C15A-4CEB-BC87-A54DBEC8E501}" presName="compositeNode" presStyleCnt="0">
        <dgm:presLayoutVars>
          <dgm:bulletEnabled val="1"/>
        </dgm:presLayoutVars>
      </dgm:prSet>
      <dgm:spPr/>
    </dgm:pt>
    <dgm:pt modelId="{5E1FF9DB-4443-5142-B66F-F65917BE56EB}" type="pres">
      <dgm:prSet presAssocID="{BAB3829D-C15A-4CEB-BC87-A54DBEC8E501}" presName="bgRect" presStyleLbl="alignNode1" presStyleIdx="0" presStyleCnt="3"/>
      <dgm:spPr/>
    </dgm:pt>
    <dgm:pt modelId="{7990CB8F-2609-154C-8589-1F9DD1450CAF}" type="pres">
      <dgm:prSet presAssocID="{342A45A6-C420-4395-8876-A0BEDA6DD35E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ADE6B8FC-BE23-F345-A19E-6728885BB4A3}" type="pres">
      <dgm:prSet presAssocID="{BAB3829D-C15A-4CEB-BC87-A54DBEC8E501}" presName="nodeRect" presStyleLbl="alignNode1" presStyleIdx="0" presStyleCnt="3">
        <dgm:presLayoutVars>
          <dgm:bulletEnabled val="1"/>
        </dgm:presLayoutVars>
      </dgm:prSet>
      <dgm:spPr/>
    </dgm:pt>
    <dgm:pt modelId="{41B33F26-19D8-354F-BE54-0749E18152DE}" type="pres">
      <dgm:prSet presAssocID="{342A45A6-C420-4395-8876-A0BEDA6DD35E}" presName="sibTrans" presStyleCnt="0"/>
      <dgm:spPr/>
    </dgm:pt>
    <dgm:pt modelId="{3D961672-792B-324F-8D1A-5F9B4222488F}" type="pres">
      <dgm:prSet presAssocID="{8B792B37-A83E-4AD3-BA0E-4F3F4BFA1508}" presName="compositeNode" presStyleCnt="0">
        <dgm:presLayoutVars>
          <dgm:bulletEnabled val="1"/>
        </dgm:presLayoutVars>
      </dgm:prSet>
      <dgm:spPr/>
    </dgm:pt>
    <dgm:pt modelId="{D68B1899-70A6-E241-8F35-78BE1C4E7E4A}" type="pres">
      <dgm:prSet presAssocID="{8B792B37-A83E-4AD3-BA0E-4F3F4BFA1508}" presName="bgRect" presStyleLbl="alignNode1" presStyleIdx="1" presStyleCnt="3"/>
      <dgm:spPr/>
    </dgm:pt>
    <dgm:pt modelId="{75A40026-0BA8-E74A-BF3E-9026A7C5A533}" type="pres">
      <dgm:prSet presAssocID="{8260DCE9-C3E6-4951-8441-600A33A2BA9A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483DF137-06D5-A940-A4E6-FF7550CF983C}" type="pres">
      <dgm:prSet presAssocID="{8B792B37-A83E-4AD3-BA0E-4F3F4BFA1508}" presName="nodeRect" presStyleLbl="alignNode1" presStyleIdx="1" presStyleCnt="3">
        <dgm:presLayoutVars>
          <dgm:bulletEnabled val="1"/>
        </dgm:presLayoutVars>
      </dgm:prSet>
      <dgm:spPr/>
    </dgm:pt>
    <dgm:pt modelId="{1CC5ED4D-423F-CB43-ADC5-6EDAFA401762}" type="pres">
      <dgm:prSet presAssocID="{8260DCE9-C3E6-4951-8441-600A33A2BA9A}" presName="sibTrans" presStyleCnt="0"/>
      <dgm:spPr/>
    </dgm:pt>
    <dgm:pt modelId="{E5EB6EAC-B550-9F4B-A7A5-36B782DD13DC}" type="pres">
      <dgm:prSet presAssocID="{8BD36EDE-D015-45D6-896F-E9F56F72BDBC}" presName="compositeNode" presStyleCnt="0">
        <dgm:presLayoutVars>
          <dgm:bulletEnabled val="1"/>
        </dgm:presLayoutVars>
      </dgm:prSet>
      <dgm:spPr/>
    </dgm:pt>
    <dgm:pt modelId="{64A8C1C8-2AD8-A445-9853-32F8958DB90D}" type="pres">
      <dgm:prSet presAssocID="{8BD36EDE-D015-45D6-896F-E9F56F72BDBC}" presName="bgRect" presStyleLbl="alignNode1" presStyleIdx="2" presStyleCnt="3"/>
      <dgm:spPr/>
    </dgm:pt>
    <dgm:pt modelId="{0BE51B26-E7DB-AD4F-9554-723A75E55331}" type="pres">
      <dgm:prSet presAssocID="{FAF6C02D-0E42-49ED-9A57-63266D837FC7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409CA91-3477-2D4E-BE98-FBF300482B89}" type="pres">
      <dgm:prSet presAssocID="{8BD36EDE-D015-45D6-896F-E9F56F72BDBC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1180DC0B-8C50-A743-A28A-C94AFBD1AF34}" type="presOf" srcId="{BAB3829D-C15A-4CEB-BC87-A54DBEC8E501}" destId="{ADE6B8FC-BE23-F345-A19E-6728885BB4A3}" srcOrd="1" destOrd="0" presId="urn:microsoft.com/office/officeart/2016/7/layout/LinearBlockProcessNumbered"/>
    <dgm:cxn modelId="{0CDFC20C-D20D-F342-B839-8D45EC276268}" type="presOf" srcId="{8BD36EDE-D015-45D6-896F-E9F56F72BDBC}" destId="{6409CA91-3477-2D4E-BE98-FBF300482B89}" srcOrd="1" destOrd="0" presId="urn:microsoft.com/office/officeart/2016/7/layout/LinearBlockProcessNumbered"/>
    <dgm:cxn modelId="{9F90F617-B6D4-4668-BCB7-0943C611F467}" srcId="{5147D675-6038-4416-94DF-2D6C26763380}" destId="{8B792B37-A83E-4AD3-BA0E-4F3F4BFA1508}" srcOrd="1" destOrd="0" parTransId="{5F8A5C6F-714D-4B91-9461-FEE96E28B38E}" sibTransId="{8260DCE9-C3E6-4951-8441-600A33A2BA9A}"/>
    <dgm:cxn modelId="{E4CCED2B-B222-409B-B6BE-A216F2306FEA}" srcId="{5147D675-6038-4416-94DF-2D6C26763380}" destId="{BAB3829D-C15A-4CEB-BC87-A54DBEC8E501}" srcOrd="0" destOrd="0" parTransId="{AD0E9405-5FCA-4807-9F64-ABC5E20C35D2}" sibTransId="{342A45A6-C420-4395-8876-A0BEDA6DD35E}"/>
    <dgm:cxn modelId="{54074F3C-62D8-7C4D-9053-A80E841DBF2F}" type="presOf" srcId="{FAF6C02D-0E42-49ED-9A57-63266D837FC7}" destId="{0BE51B26-E7DB-AD4F-9554-723A75E55331}" srcOrd="0" destOrd="0" presId="urn:microsoft.com/office/officeart/2016/7/layout/LinearBlockProcessNumbered"/>
    <dgm:cxn modelId="{C0121262-60E4-BC40-91BF-891D67AB3929}" type="presOf" srcId="{5147D675-6038-4416-94DF-2D6C26763380}" destId="{80B08D70-76D2-554C-8F7F-BC9C5165DD4B}" srcOrd="0" destOrd="0" presId="urn:microsoft.com/office/officeart/2016/7/layout/LinearBlockProcessNumbered"/>
    <dgm:cxn modelId="{EF662843-0F3D-0D40-B35A-FFA199EEAE40}" type="presOf" srcId="{BAB3829D-C15A-4CEB-BC87-A54DBEC8E501}" destId="{5E1FF9DB-4443-5142-B66F-F65917BE56EB}" srcOrd="0" destOrd="0" presId="urn:microsoft.com/office/officeart/2016/7/layout/LinearBlockProcessNumbered"/>
    <dgm:cxn modelId="{1F7B0F44-9945-904E-B606-CE4322F78619}" type="presOf" srcId="{342A45A6-C420-4395-8876-A0BEDA6DD35E}" destId="{7990CB8F-2609-154C-8589-1F9DD1450CAF}" srcOrd="0" destOrd="0" presId="urn:microsoft.com/office/officeart/2016/7/layout/LinearBlockProcessNumbered"/>
    <dgm:cxn modelId="{594D2746-391E-074D-B48A-8AD83ABDD7CF}" type="presOf" srcId="{8B792B37-A83E-4AD3-BA0E-4F3F4BFA1508}" destId="{483DF137-06D5-A940-A4E6-FF7550CF983C}" srcOrd="1" destOrd="0" presId="urn:microsoft.com/office/officeart/2016/7/layout/LinearBlockProcessNumbered"/>
    <dgm:cxn modelId="{39F43D57-09FE-804E-995A-73F0F0739F20}" type="presOf" srcId="{8260DCE9-C3E6-4951-8441-600A33A2BA9A}" destId="{75A40026-0BA8-E74A-BF3E-9026A7C5A533}" srcOrd="0" destOrd="0" presId="urn:microsoft.com/office/officeart/2016/7/layout/LinearBlockProcessNumbered"/>
    <dgm:cxn modelId="{65B9B2BD-CC0B-B74D-946D-500DEE9CE0BE}" type="presOf" srcId="{8BD36EDE-D015-45D6-896F-E9F56F72BDBC}" destId="{64A8C1C8-2AD8-A445-9853-32F8958DB90D}" srcOrd="0" destOrd="0" presId="urn:microsoft.com/office/officeart/2016/7/layout/LinearBlockProcessNumbered"/>
    <dgm:cxn modelId="{39B06FBE-6755-4FCB-A43D-C72777B9E9C8}" srcId="{5147D675-6038-4416-94DF-2D6C26763380}" destId="{8BD36EDE-D015-45D6-896F-E9F56F72BDBC}" srcOrd="2" destOrd="0" parTransId="{071823FD-865D-4107-A349-0903B14B30E4}" sibTransId="{FAF6C02D-0E42-49ED-9A57-63266D837FC7}"/>
    <dgm:cxn modelId="{00DEECC3-A917-AD41-AFFD-C51C299D06D9}" type="presOf" srcId="{8B792B37-A83E-4AD3-BA0E-4F3F4BFA1508}" destId="{D68B1899-70A6-E241-8F35-78BE1C4E7E4A}" srcOrd="0" destOrd="0" presId="urn:microsoft.com/office/officeart/2016/7/layout/LinearBlockProcessNumbered"/>
    <dgm:cxn modelId="{80D49631-C236-134F-9467-C7C9DA15889B}" type="presParOf" srcId="{80B08D70-76D2-554C-8F7F-BC9C5165DD4B}" destId="{F28C74DC-AF54-334C-9DDB-ED1FAAF66BE4}" srcOrd="0" destOrd="0" presId="urn:microsoft.com/office/officeart/2016/7/layout/LinearBlockProcessNumbered"/>
    <dgm:cxn modelId="{5EC4859E-BCA7-CD4B-8A13-A9B86BF6EF75}" type="presParOf" srcId="{F28C74DC-AF54-334C-9DDB-ED1FAAF66BE4}" destId="{5E1FF9DB-4443-5142-B66F-F65917BE56EB}" srcOrd="0" destOrd="0" presId="urn:microsoft.com/office/officeart/2016/7/layout/LinearBlockProcessNumbered"/>
    <dgm:cxn modelId="{4A55B96B-5DCC-3841-9416-DE159E356572}" type="presParOf" srcId="{F28C74DC-AF54-334C-9DDB-ED1FAAF66BE4}" destId="{7990CB8F-2609-154C-8589-1F9DD1450CAF}" srcOrd="1" destOrd="0" presId="urn:microsoft.com/office/officeart/2016/7/layout/LinearBlockProcessNumbered"/>
    <dgm:cxn modelId="{485FDC1E-97E8-B04A-92B4-230FE22BB5F2}" type="presParOf" srcId="{F28C74DC-AF54-334C-9DDB-ED1FAAF66BE4}" destId="{ADE6B8FC-BE23-F345-A19E-6728885BB4A3}" srcOrd="2" destOrd="0" presId="urn:microsoft.com/office/officeart/2016/7/layout/LinearBlockProcessNumbered"/>
    <dgm:cxn modelId="{B730E4EA-EE84-B440-98D4-AE255DA5AF08}" type="presParOf" srcId="{80B08D70-76D2-554C-8F7F-BC9C5165DD4B}" destId="{41B33F26-19D8-354F-BE54-0749E18152DE}" srcOrd="1" destOrd="0" presId="urn:microsoft.com/office/officeart/2016/7/layout/LinearBlockProcessNumbered"/>
    <dgm:cxn modelId="{A1512F7E-8036-2B43-A754-FD13C4AFD473}" type="presParOf" srcId="{80B08D70-76D2-554C-8F7F-BC9C5165DD4B}" destId="{3D961672-792B-324F-8D1A-5F9B4222488F}" srcOrd="2" destOrd="0" presId="urn:microsoft.com/office/officeart/2016/7/layout/LinearBlockProcessNumbered"/>
    <dgm:cxn modelId="{3C32BEAB-0F8A-CC4E-9473-42B4F0073447}" type="presParOf" srcId="{3D961672-792B-324F-8D1A-5F9B4222488F}" destId="{D68B1899-70A6-E241-8F35-78BE1C4E7E4A}" srcOrd="0" destOrd="0" presId="urn:microsoft.com/office/officeart/2016/7/layout/LinearBlockProcessNumbered"/>
    <dgm:cxn modelId="{3F223B16-6616-4748-A9B8-93D78498E5B2}" type="presParOf" srcId="{3D961672-792B-324F-8D1A-5F9B4222488F}" destId="{75A40026-0BA8-E74A-BF3E-9026A7C5A533}" srcOrd="1" destOrd="0" presId="urn:microsoft.com/office/officeart/2016/7/layout/LinearBlockProcessNumbered"/>
    <dgm:cxn modelId="{B0C3BE0E-5BB7-014B-AE47-872F5D1FFEFA}" type="presParOf" srcId="{3D961672-792B-324F-8D1A-5F9B4222488F}" destId="{483DF137-06D5-A940-A4E6-FF7550CF983C}" srcOrd="2" destOrd="0" presId="urn:microsoft.com/office/officeart/2016/7/layout/LinearBlockProcessNumbered"/>
    <dgm:cxn modelId="{FF491535-186A-2044-B9BE-AA4ACFEC5377}" type="presParOf" srcId="{80B08D70-76D2-554C-8F7F-BC9C5165DD4B}" destId="{1CC5ED4D-423F-CB43-ADC5-6EDAFA401762}" srcOrd="3" destOrd="0" presId="urn:microsoft.com/office/officeart/2016/7/layout/LinearBlockProcessNumbered"/>
    <dgm:cxn modelId="{1CB5732C-A5DC-0F4F-9C66-49CC1CD8D3B2}" type="presParOf" srcId="{80B08D70-76D2-554C-8F7F-BC9C5165DD4B}" destId="{E5EB6EAC-B550-9F4B-A7A5-36B782DD13DC}" srcOrd="4" destOrd="0" presId="urn:microsoft.com/office/officeart/2016/7/layout/LinearBlockProcessNumbered"/>
    <dgm:cxn modelId="{C51815C6-EA9B-B748-BB88-E430AD6FC7CF}" type="presParOf" srcId="{E5EB6EAC-B550-9F4B-A7A5-36B782DD13DC}" destId="{64A8C1C8-2AD8-A445-9853-32F8958DB90D}" srcOrd="0" destOrd="0" presId="urn:microsoft.com/office/officeart/2016/7/layout/LinearBlockProcessNumbered"/>
    <dgm:cxn modelId="{BF81114D-31EC-704D-B045-7488C0A06317}" type="presParOf" srcId="{E5EB6EAC-B550-9F4B-A7A5-36B782DD13DC}" destId="{0BE51B26-E7DB-AD4F-9554-723A75E55331}" srcOrd="1" destOrd="0" presId="urn:microsoft.com/office/officeart/2016/7/layout/LinearBlockProcessNumbered"/>
    <dgm:cxn modelId="{33DF9A4E-2C5D-0D44-B405-0A4CBFFDF7CB}" type="presParOf" srcId="{E5EB6EAC-B550-9F4B-A7A5-36B782DD13DC}" destId="{6409CA91-3477-2D4E-BE98-FBF300482B8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43AAEB-DFDF-8948-A9E0-591F28B20D1E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9A7DDD95-29F1-924A-93FD-C0E96382A7EB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Mar 20</a:t>
          </a:r>
        </a:p>
      </dgm:t>
    </dgm:pt>
    <dgm:pt modelId="{316B8A46-BCBB-CE4B-B1C5-659CF7C9090A}" type="parTrans" cxnId="{9A78F2B1-B228-FC4D-AC39-8279D8BCC1B3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B8A6A-B767-EF41-992B-D8A7B8163ADE}" type="sibTrans" cxnId="{9A78F2B1-B228-FC4D-AC39-8279D8BCC1B3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73FA3F-EC2A-314D-8191-59C899487D5A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Jul-Aug 20</a:t>
          </a:r>
        </a:p>
      </dgm:t>
    </dgm:pt>
    <dgm:pt modelId="{26A07E18-151F-8547-96CF-1DBD0C06266C}" type="parTrans" cxnId="{E199E0E3-04D7-984F-826C-0DF318E17E83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783582-0CBA-8642-AB97-BEF490FA4D39}" type="sibTrans" cxnId="{E199E0E3-04D7-984F-826C-0DF318E17E83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B6383-05C2-7749-9471-EC43975D827C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Oct 20</a:t>
          </a:r>
        </a:p>
      </dgm:t>
    </dgm:pt>
    <dgm:pt modelId="{2D27FDB3-AD5B-6B43-B2C2-8BA599767957}" type="parTrans" cxnId="{4FB720DA-66D8-AC4D-A4E6-BE5A4C9BCF6A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E6C0F0-BCAE-9147-840A-371FA177190F}" type="sibTrans" cxnId="{4FB720DA-66D8-AC4D-A4E6-BE5A4C9BCF6A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448BD-EDD3-914C-AA4A-FA8D2D11CF5A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Apr-Jun 21</a:t>
          </a:r>
        </a:p>
      </dgm:t>
    </dgm:pt>
    <dgm:pt modelId="{DCECCC30-1A04-174D-A8F4-3FC5B51403C1}" type="parTrans" cxnId="{DA51ACEB-3BCE-CF4D-9214-D841DDC52C7F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C9EF78-229D-D24D-B4B6-CFB8848F1EE5}" type="sibTrans" cxnId="{DA51ACEB-3BCE-CF4D-9214-D841DDC52C7F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5BC2D-9357-9F41-907E-766B6B5AA7DE}">
      <dgm:prSet phldrT="[Text]" custT="1"/>
      <dgm:spPr/>
      <dgm:t>
        <a:bodyPr/>
        <a:lstStyle/>
        <a:p>
          <a:r>
            <a:rPr lang="en-GB" sz="1600">
              <a:latin typeface="Arial" panose="020B0604020202020204" pitchFamily="34" charset="0"/>
              <a:cs typeface="Arial" panose="020B0604020202020204" pitchFamily="34" charset="0"/>
            </a:rPr>
            <a:t>.....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F09A43-9D48-6E4C-B76C-3D97971BDB1D}" type="sibTrans" cxnId="{D89CB358-0C69-BA41-9F77-10718AE2D6C6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89887-D843-B44D-AACC-B3ADA30C1D8A}" type="parTrans" cxnId="{D89CB358-0C69-BA41-9F77-10718AE2D6C6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D912E-290C-CE49-89E0-D3D67F979EC1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Nov 21-Jan 22</a:t>
          </a:r>
        </a:p>
      </dgm:t>
    </dgm:pt>
    <dgm:pt modelId="{0F7AD8BC-6230-3A46-89B5-DF2814FCCA79}" type="sibTrans" cxnId="{76B1E926-9221-954B-9C7B-E92A3931CB46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8B6E1B-F4F6-E440-8E6D-48A3D4DD758F}" type="parTrans" cxnId="{76B1E926-9221-954B-9C7B-E92A3931CB46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2B86A6-597D-4C71-838A-D0B1698D2FAA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gm:t>
    </dgm:pt>
    <dgm:pt modelId="{B051F4D6-361D-4FE8-9195-F767416A5B96}" type="parTrans" cxnId="{EB5C01E8-CDB6-4696-A893-CA68C63B1A78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8EEFB-C976-4720-9D7A-361E9215D8D0}" type="sibTrans" cxnId="{EB5C01E8-CDB6-4696-A893-CA68C63B1A78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EC7E15-421D-0848-8046-EB2F748FBAAB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.....</a:t>
          </a:r>
        </a:p>
      </dgm:t>
    </dgm:pt>
    <dgm:pt modelId="{81237698-A967-1443-8156-2CB6E9762AB4}" type="sibTrans" cxnId="{A4488F63-D483-6E4B-8EC0-A258124974DC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531DE-85EA-884C-8606-D5C5CC9EEE76}" type="parTrans" cxnId="{A4488F63-D483-6E4B-8EC0-A258124974DC}">
      <dgm:prSet/>
      <dgm:spPr/>
      <dgm:t>
        <a:bodyPr/>
        <a:lstStyle/>
        <a:p>
          <a:endParaRPr lang="en-GB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F30FD2-36D2-C94D-BB85-59AAE27AF942}" type="pres">
      <dgm:prSet presAssocID="{3243AAEB-DFDF-8948-A9E0-591F28B20D1E}" presName="Name0" presStyleCnt="0">
        <dgm:presLayoutVars>
          <dgm:dir/>
          <dgm:animLvl val="lvl"/>
          <dgm:resizeHandles val="exact"/>
        </dgm:presLayoutVars>
      </dgm:prSet>
      <dgm:spPr/>
    </dgm:pt>
    <dgm:pt modelId="{9E4E2A31-7173-0B45-938D-8B42509E9279}" type="pres">
      <dgm:prSet presAssocID="{9A7DDD95-29F1-924A-93FD-C0E96382A7EB}" presName="parTxOnly" presStyleLbl="node1" presStyleIdx="0" presStyleCnt="8" custLinFactNeighborX="-11571">
        <dgm:presLayoutVars>
          <dgm:chMax val="0"/>
          <dgm:chPref val="0"/>
          <dgm:bulletEnabled val="1"/>
        </dgm:presLayoutVars>
      </dgm:prSet>
      <dgm:spPr/>
    </dgm:pt>
    <dgm:pt modelId="{E8F2F0B9-C446-234C-82A5-F3783CDBAB68}" type="pres">
      <dgm:prSet presAssocID="{E11B8A6A-B767-EF41-992B-D8A7B8163ADE}" presName="parTxOnlySpace" presStyleCnt="0"/>
      <dgm:spPr/>
    </dgm:pt>
    <dgm:pt modelId="{10BC4E3A-0B67-184F-9432-4CF225EE786B}" type="pres">
      <dgm:prSet presAssocID="{DF73FA3F-EC2A-314D-8191-59C899487D5A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797B8A9E-88E4-364C-8ED5-F89239317639}" type="pres">
      <dgm:prSet presAssocID="{42783582-0CBA-8642-AB97-BEF490FA4D39}" presName="parTxOnlySpace" presStyleCnt="0"/>
      <dgm:spPr/>
    </dgm:pt>
    <dgm:pt modelId="{A9A19A8D-CF49-DF46-9FDA-7BB7ADC71AAC}" type="pres">
      <dgm:prSet presAssocID="{BA2B6383-05C2-7749-9471-EC43975D827C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F5E5BFCB-3ED5-2642-8E90-DAE4B65742E0}" type="pres">
      <dgm:prSet presAssocID="{BAE6C0F0-BCAE-9147-840A-371FA177190F}" presName="parTxOnlySpace" presStyleCnt="0"/>
      <dgm:spPr/>
    </dgm:pt>
    <dgm:pt modelId="{BB816FFC-7E07-C44C-8C98-BB4380EC8A31}" type="pres">
      <dgm:prSet presAssocID="{46EC7E15-421D-0848-8046-EB2F748FBAA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1DC2E13-1880-4C40-9492-715ECAD5C39B}" type="pres">
      <dgm:prSet presAssocID="{81237698-A967-1443-8156-2CB6E9762AB4}" presName="parTxOnlySpace" presStyleCnt="0"/>
      <dgm:spPr/>
    </dgm:pt>
    <dgm:pt modelId="{F32A0529-4350-9440-A4D3-265F4E8171C4}" type="pres">
      <dgm:prSet presAssocID="{747448BD-EDD3-914C-AA4A-FA8D2D11CF5A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DB25A733-1CB1-1147-BE75-36EF79A24AB7}" type="pres">
      <dgm:prSet presAssocID="{80C9EF78-229D-D24D-B4B6-CFB8848F1EE5}" presName="parTxOnlySpace" presStyleCnt="0"/>
      <dgm:spPr/>
    </dgm:pt>
    <dgm:pt modelId="{15ED3D92-D3D2-6B44-B8E6-ECC21E31ED70}" type="pres">
      <dgm:prSet presAssocID="{4AE5BC2D-9357-9F41-907E-766B6B5AA7DE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BDB28535-0658-524B-A348-7CAF9F24BDED}" type="pres">
      <dgm:prSet presAssocID="{72F09A43-9D48-6E4C-B76C-3D97971BDB1D}" presName="parTxOnlySpace" presStyleCnt="0"/>
      <dgm:spPr/>
    </dgm:pt>
    <dgm:pt modelId="{A88204A2-398C-7549-AA13-DAF270B68D82}" type="pres">
      <dgm:prSet presAssocID="{5D3D912E-290C-CE49-89E0-D3D67F979EC1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5775553D-4CC5-4F7D-99D0-3BCD4520AAC7}" type="pres">
      <dgm:prSet presAssocID="{0F7AD8BC-6230-3A46-89B5-DF2814FCCA79}" presName="parTxOnlySpace" presStyleCnt="0"/>
      <dgm:spPr/>
    </dgm:pt>
    <dgm:pt modelId="{6C6CDA13-E87F-4D41-8160-91794D16D4DF}" type="pres">
      <dgm:prSet presAssocID="{1F2B86A6-597D-4C71-838A-D0B1698D2FAA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549A3F1E-17FF-7647-83B7-E1C234C0FF71}" type="presOf" srcId="{DF73FA3F-EC2A-314D-8191-59C899487D5A}" destId="{10BC4E3A-0B67-184F-9432-4CF225EE786B}" srcOrd="0" destOrd="0" presId="urn:microsoft.com/office/officeart/2005/8/layout/chevron1"/>
    <dgm:cxn modelId="{76B1E926-9221-954B-9C7B-E92A3931CB46}" srcId="{3243AAEB-DFDF-8948-A9E0-591F28B20D1E}" destId="{5D3D912E-290C-CE49-89E0-D3D67F979EC1}" srcOrd="6" destOrd="0" parTransId="{F38B6E1B-F4F6-E440-8E6D-48A3D4DD758F}" sibTransId="{0F7AD8BC-6230-3A46-89B5-DF2814FCCA79}"/>
    <dgm:cxn modelId="{8560562C-2F13-CE4B-AA15-F1FC54DA2DE8}" type="presOf" srcId="{46EC7E15-421D-0848-8046-EB2F748FBAAB}" destId="{BB816FFC-7E07-C44C-8C98-BB4380EC8A31}" srcOrd="0" destOrd="0" presId="urn:microsoft.com/office/officeart/2005/8/layout/chevron1"/>
    <dgm:cxn modelId="{A4488F63-D483-6E4B-8EC0-A258124974DC}" srcId="{3243AAEB-DFDF-8948-A9E0-591F28B20D1E}" destId="{46EC7E15-421D-0848-8046-EB2F748FBAAB}" srcOrd="3" destOrd="0" parTransId="{645531DE-85EA-884C-8606-D5C5CC9EEE76}" sibTransId="{81237698-A967-1443-8156-2CB6E9762AB4}"/>
    <dgm:cxn modelId="{D89CB358-0C69-BA41-9F77-10718AE2D6C6}" srcId="{3243AAEB-DFDF-8948-A9E0-591F28B20D1E}" destId="{4AE5BC2D-9357-9F41-907E-766B6B5AA7DE}" srcOrd="5" destOrd="0" parTransId="{C7689887-D843-B44D-AACC-B3ADA30C1D8A}" sibTransId="{72F09A43-9D48-6E4C-B76C-3D97971BDB1D}"/>
    <dgm:cxn modelId="{AAD57184-B8CA-0A46-B0ED-34A8EF8F8949}" type="presOf" srcId="{3243AAEB-DFDF-8948-A9E0-591F28B20D1E}" destId="{1CF30FD2-36D2-C94D-BB85-59AAE27AF942}" srcOrd="0" destOrd="0" presId="urn:microsoft.com/office/officeart/2005/8/layout/chevron1"/>
    <dgm:cxn modelId="{A4F15D85-8729-BB43-9BE3-23EC986E9304}" type="presOf" srcId="{BA2B6383-05C2-7749-9471-EC43975D827C}" destId="{A9A19A8D-CF49-DF46-9FDA-7BB7ADC71AAC}" srcOrd="0" destOrd="0" presId="urn:microsoft.com/office/officeart/2005/8/layout/chevron1"/>
    <dgm:cxn modelId="{FF83E18D-ED3A-6E42-8DA3-6C07722BEDA4}" type="presOf" srcId="{747448BD-EDD3-914C-AA4A-FA8D2D11CF5A}" destId="{F32A0529-4350-9440-A4D3-265F4E8171C4}" srcOrd="0" destOrd="0" presId="urn:microsoft.com/office/officeart/2005/8/layout/chevron1"/>
    <dgm:cxn modelId="{7E02D49A-0C15-214F-9B5A-F6E77815FFC4}" type="presOf" srcId="{5D3D912E-290C-CE49-89E0-D3D67F979EC1}" destId="{A88204A2-398C-7549-AA13-DAF270B68D82}" srcOrd="0" destOrd="0" presId="urn:microsoft.com/office/officeart/2005/8/layout/chevron1"/>
    <dgm:cxn modelId="{A98B2EAB-80FD-411A-A1E7-E6D964C1841A}" type="presOf" srcId="{1F2B86A6-597D-4C71-838A-D0B1698D2FAA}" destId="{6C6CDA13-E87F-4D41-8160-91794D16D4DF}" srcOrd="0" destOrd="0" presId="urn:microsoft.com/office/officeart/2005/8/layout/chevron1"/>
    <dgm:cxn modelId="{9A78F2B1-B228-FC4D-AC39-8279D8BCC1B3}" srcId="{3243AAEB-DFDF-8948-A9E0-591F28B20D1E}" destId="{9A7DDD95-29F1-924A-93FD-C0E96382A7EB}" srcOrd="0" destOrd="0" parTransId="{316B8A46-BCBB-CE4B-B1C5-659CF7C9090A}" sibTransId="{E11B8A6A-B767-EF41-992B-D8A7B8163ADE}"/>
    <dgm:cxn modelId="{06ABB7D6-5D30-5341-9196-790FF6A6B74A}" type="presOf" srcId="{9A7DDD95-29F1-924A-93FD-C0E96382A7EB}" destId="{9E4E2A31-7173-0B45-938D-8B42509E9279}" srcOrd="0" destOrd="0" presId="urn:microsoft.com/office/officeart/2005/8/layout/chevron1"/>
    <dgm:cxn modelId="{4FB720DA-66D8-AC4D-A4E6-BE5A4C9BCF6A}" srcId="{3243AAEB-DFDF-8948-A9E0-591F28B20D1E}" destId="{BA2B6383-05C2-7749-9471-EC43975D827C}" srcOrd="2" destOrd="0" parTransId="{2D27FDB3-AD5B-6B43-B2C2-8BA599767957}" sibTransId="{BAE6C0F0-BCAE-9147-840A-371FA177190F}"/>
    <dgm:cxn modelId="{DF36E3DC-F266-A549-900E-6074CAB13C92}" type="presOf" srcId="{4AE5BC2D-9357-9F41-907E-766B6B5AA7DE}" destId="{15ED3D92-D3D2-6B44-B8E6-ECC21E31ED70}" srcOrd="0" destOrd="0" presId="urn:microsoft.com/office/officeart/2005/8/layout/chevron1"/>
    <dgm:cxn modelId="{E199E0E3-04D7-984F-826C-0DF318E17E83}" srcId="{3243AAEB-DFDF-8948-A9E0-591F28B20D1E}" destId="{DF73FA3F-EC2A-314D-8191-59C899487D5A}" srcOrd="1" destOrd="0" parTransId="{26A07E18-151F-8547-96CF-1DBD0C06266C}" sibTransId="{42783582-0CBA-8642-AB97-BEF490FA4D39}"/>
    <dgm:cxn modelId="{EB5C01E8-CDB6-4696-A893-CA68C63B1A78}" srcId="{3243AAEB-DFDF-8948-A9E0-591F28B20D1E}" destId="{1F2B86A6-597D-4C71-838A-D0B1698D2FAA}" srcOrd="7" destOrd="0" parTransId="{B051F4D6-361D-4FE8-9195-F767416A5B96}" sibTransId="{CB08EEFB-C976-4720-9D7A-361E9215D8D0}"/>
    <dgm:cxn modelId="{DA51ACEB-3BCE-CF4D-9214-D841DDC52C7F}" srcId="{3243AAEB-DFDF-8948-A9E0-591F28B20D1E}" destId="{747448BD-EDD3-914C-AA4A-FA8D2D11CF5A}" srcOrd="4" destOrd="0" parTransId="{DCECCC30-1A04-174D-A8F4-3FC5B51403C1}" sibTransId="{80C9EF78-229D-D24D-B4B6-CFB8848F1EE5}"/>
    <dgm:cxn modelId="{63113409-268F-D64D-8CC2-B11C3EE89C43}" type="presParOf" srcId="{1CF30FD2-36D2-C94D-BB85-59AAE27AF942}" destId="{9E4E2A31-7173-0B45-938D-8B42509E9279}" srcOrd="0" destOrd="0" presId="urn:microsoft.com/office/officeart/2005/8/layout/chevron1"/>
    <dgm:cxn modelId="{487BF0F9-DA9D-F84A-9F6B-3DA3027A9F15}" type="presParOf" srcId="{1CF30FD2-36D2-C94D-BB85-59AAE27AF942}" destId="{E8F2F0B9-C446-234C-82A5-F3783CDBAB68}" srcOrd="1" destOrd="0" presId="urn:microsoft.com/office/officeart/2005/8/layout/chevron1"/>
    <dgm:cxn modelId="{60E62957-32F6-4C48-8620-D4F44B8BCE05}" type="presParOf" srcId="{1CF30FD2-36D2-C94D-BB85-59AAE27AF942}" destId="{10BC4E3A-0B67-184F-9432-4CF225EE786B}" srcOrd="2" destOrd="0" presId="urn:microsoft.com/office/officeart/2005/8/layout/chevron1"/>
    <dgm:cxn modelId="{EB824DB5-4F86-2740-BAC6-E356DA790887}" type="presParOf" srcId="{1CF30FD2-36D2-C94D-BB85-59AAE27AF942}" destId="{797B8A9E-88E4-364C-8ED5-F89239317639}" srcOrd="3" destOrd="0" presId="urn:microsoft.com/office/officeart/2005/8/layout/chevron1"/>
    <dgm:cxn modelId="{41379C8D-57E7-D442-A612-9AA679F1E84F}" type="presParOf" srcId="{1CF30FD2-36D2-C94D-BB85-59AAE27AF942}" destId="{A9A19A8D-CF49-DF46-9FDA-7BB7ADC71AAC}" srcOrd="4" destOrd="0" presId="urn:microsoft.com/office/officeart/2005/8/layout/chevron1"/>
    <dgm:cxn modelId="{904DA85F-ECE2-3C49-97DF-C71DD8E0EC93}" type="presParOf" srcId="{1CF30FD2-36D2-C94D-BB85-59AAE27AF942}" destId="{F5E5BFCB-3ED5-2642-8E90-DAE4B65742E0}" srcOrd="5" destOrd="0" presId="urn:microsoft.com/office/officeart/2005/8/layout/chevron1"/>
    <dgm:cxn modelId="{2379F3C3-B700-7C45-B04C-897A135FDA74}" type="presParOf" srcId="{1CF30FD2-36D2-C94D-BB85-59AAE27AF942}" destId="{BB816FFC-7E07-C44C-8C98-BB4380EC8A31}" srcOrd="6" destOrd="0" presId="urn:microsoft.com/office/officeart/2005/8/layout/chevron1"/>
    <dgm:cxn modelId="{05F1BF62-B187-3244-AA22-281DAE38116F}" type="presParOf" srcId="{1CF30FD2-36D2-C94D-BB85-59AAE27AF942}" destId="{B1DC2E13-1880-4C40-9492-715ECAD5C39B}" srcOrd="7" destOrd="0" presId="urn:microsoft.com/office/officeart/2005/8/layout/chevron1"/>
    <dgm:cxn modelId="{D1B48BDB-60AE-564A-9CB1-498357FED2F4}" type="presParOf" srcId="{1CF30FD2-36D2-C94D-BB85-59AAE27AF942}" destId="{F32A0529-4350-9440-A4D3-265F4E8171C4}" srcOrd="8" destOrd="0" presId="urn:microsoft.com/office/officeart/2005/8/layout/chevron1"/>
    <dgm:cxn modelId="{20138C25-A260-C84A-80D6-F8A2A5A4814D}" type="presParOf" srcId="{1CF30FD2-36D2-C94D-BB85-59AAE27AF942}" destId="{DB25A733-1CB1-1147-BE75-36EF79A24AB7}" srcOrd="9" destOrd="0" presId="urn:microsoft.com/office/officeart/2005/8/layout/chevron1"/>
    <dgm:cxn modelId="{94CF195A-90F0-7E42-8E04-E0952E401EFC}" type="presParOf" srcId="{1CF30FD2-36D2-C94D-BB85-59AAE27AF942}" destId="{15ED3D92-D3D2-6B44-B8E6-ECC21E31ED70}" srcOrd="10" destOrd="0" presId="urn:microsoft.com/office/officeart/2005/8/layout/chevron1"/>
    <dgm:cxn modelId="{88E28D8C-6A3B-0A42-BC6F-017EE4813914}" type="presParOf" srcId="{1CF30FD2-36D2-C94D-BB85-59AAE27AF942}" destId="{BDB28535-0658-524B-A348-7CAF9F24BDED}" srcOrd="11" destOrd="0" presId="urn:microsoft.com/office/officeart/2005/8/layout/chevron1"/>
    <dgm:cxn modelId="{5F2C854A-8E52-F141-848E-2031494E5823}" type="presParOf" srcId="{1CF30FD2-36D2-C94D-BB85-59AAE27AF942}" destId="{A88204A2-398C-7549-AA13-DAF270B68D82}" srcOrd="12" destOrd="0" presId="urn:microsoft.com/office/officeart/2005/8/layout/chevron1"/>
    <dgm:cxn modelId="{605CC0F5-0990-40AB-9FB0-B9739E33DD0F}" type="presParOf" srcId="{1CF30FD2-36D2-C94D-BB85-59AAE27AF942}" destId="{5775553D-4CC5-4F7D-99D0-3BCD4520AAC7}" srcOrd="13" destOrd="0" presId="urn:microsoft.com/office/officeart/2005/8/layout/chevron1"/>
    <dgm:cxn modelId="{F36FB266-5CB3-4464-AB18-6989E6F45CEF}" type="presParOf" srcId="{1CF30FD2-36D2-C94D-BB85-59AAE27AF942}" destId="{6C6CDA13-E87F-4D41-8160-91794D16D4DF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7AF7E4-49AD-46B3-B0CE-B262CC5425B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1D17F5-5DAC-42A1-9BCF-B5CF605BF209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Pulse survey</a:t>
          </a:r>
        </a:p>
        <a:p>
          <a:r>
            <a: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Jul-Aug 20</a:t>
          </a:r>
        </a:p>
      </dgm:t>
    </dgm:pt>
    <dgm:pt modelId="{5AC8EE10-478B-4D98-9023-18FD2F3A30E5}" type="parTrans" cxnId="{AC243C10-EC1A-48BA-B9C5-FC06DDD68077}">
      <dgm:prSet/>
      <dgm:spPr/>
      <dgm:t>
        <a:bodyPr/>
        <a:lstStyle/>
        <a:p>
          <a:endParaRPr lang="en-GB"/>
        </a:p>
      </dgm:t>
    </dgm:pt>
    <dgm:pt modelId="{DEE0EE2B-48EE-4E05-9A35-498B67A6758D}" type="sibTrans" cxnId="{AC243C10-EC1A-48BA-B9C5-FC06DDD68077}">
      <dgm:prSet/>
      <dgm:spPr/>
      <dgm:t>
        <a:bodyPr/>
        <a:lstStyle/>
        <a:p>
          <a:endParaRPr lang="en-GB"/>
        </a:p>
      </dgm:t>
    </dgm:pt>
    <dgm:pt modelId="{9439D2A8-FCDD-4D69-AA5E-0B37A9F41F76}">
      <dgm:prSet phldrT="[Text]" custT="1"/>
      <dgm:spPr/>
      <dgm:t>
        <a:bodyPr/>
        <a:lstStyle/>
        <a:p>
          <a:pPr algn="ctr"/>
          <a:r>
            <a: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Demographics</a:t>
          </a:r>
          <a:r>
            <a:rPr lang="en-GB" sz="1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E0B37AB-FE76-4265-9304-A74009AAB55A}" type="parTrans" cxnId="{202CFDCB-F3E7-4139-AF10-690E3CDB09F8}">
      <dgm:prSet/>
      <dgm:spPr/>
      <dgm:t>
        <a:bodyPr/>
        <a:lstStyle/>
        <a:p>
          <a:endParaRPr lang="en-GB"/>
        </a:p>
      </dgm:t>
    </dgm:pt>
    <dgm:pt modelId="{282CAD25-2D1B-46BF-AD63-552EEB087C27}" type="sibTrans" cxnId="{202CFDCB-F3E7-4139-AF10-690E3CDB09F8}">
      <dgm:prSet/>
      <dgm:spPr/>
      <dgm:t>
        <a:bodyPr/>
        <a:lstStyle/>
        <a:p>
          <a:endParaRPr lang="en-GB"/>
        </a:p>
      </dgm:t>
    </dgm:pt>
    <dgm:pt modelId="{A9264653-1CF6-44D2-AB45-9F41FD11E9C1}">
      <dgm:prSet phldrT="[Text]" custT="1"/>
      <dgm:spPr/>
      <dgm:t>
        <a:bodyPr/>
        <a:lstStyle/>
        <a:p>
          <a:pPr algn="ctr"/>
          <a:r>
            <a: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Job-related characteristics (e.g. tenure, contract, role, setting, employer, client group)</a:t>
          </a:r>
        </a:p>
      </dgm:t>
    </dgm:pt>
    <dgm:pt modelId="{813D75A3-75EF-4C45-BB61-7EE65F948506}" type="parTrans" cxnId="{8E4829AF-072F-4F49-A293-0DE83F5BECDD}">
      <dgm:prSet/>
      <dgm:spPr/>
      <dgm:t>
        <a:bodyPr/>
        <a:lstStyle/>
        <a:p>
          <a:endParaRPr lang="en-GB"/>
        </a:p>
      </dgm:t>
    </dgm:pt>
    <dgm:pt modelId="{E69EFC42-F504-402B-AFCA-AB9951541D56}" type="sibTrans" cxnId="{8E4829AF-072F-4F49-A293-0DE83F5BECDD}">
      <dgm:prSet/>
      <dgm:spPr/>
      <dgm:t>
        <a:bodyPr/>
        <a:lstStyle/>
        <a:p>
          <a:endParaRPr lang="en-GB"/>
        </a:p>
      </dgm:t>
    </dgm:pt>
    <dgm:pt modelId="{4C4D5B66-8760-4FA0-87DD-5502A8B653DD}">
      <dgm:prSet phldrT="[Text]" custT="1"/>
      <dgm:spPr/>
      <dgm:t>
        <a:bodyPr/>
        <a:lstStyle/>
        <a:p>
          <a:pPr algn="ctr"/>
          <a:r>
            <a: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COVID-specific topics (e.g. PPE)</a:t>
          </a:r>
        </a:p>
      </dgm:t>
    </dgm:pt>
    <dgm:pt modelId="{87B2480C-B3BD-439B-BF7A-C00F91065BCB}" type="parTrans" cxnId="{F6502E16-2A23-47E4-A20A-6766241524BD}">
      <dgm:prSet/>
      <dgm:spPr/>
      <dgm:t>
        <a:bodyPr/>
        <a:lstStyle/>
        <a:p>
          <a:endParaRPr lang="en-GB"/>
        </a:p>
      </dgm:t>
    </dgm:pt>
    <dgm:pt modelId="{03C7F1D8-3B1F-41BE-BA18-9053BF509202}" type="sibTrans" cxnId="{F6502E16-2A23-47E4-A20A-6766241524BD}">
      <dgm:prSet/>
      <dgm:spPr/>
      <dgm:t>
        <a:bodyPr/>
        <a:lstStyle/>
        <a:p>
          <a:endParaRPr lang="en-GB"/>
        </a:p>
      </dgm:t>
    </dgm:pt>
    <dgm:pt modelId="{360DF6E3-05DB-4DB0-BBA1-596AD8386F34}">
      <dgm:prSet phldrT="[Text]" custT="1"/>
      <dgm:spPr/>
      <dgm:t>
        <a:bodyPr/>
        <a:lstStyle/>
        <a:p>
          <a:pPr algn="ctr"/>
          <a:r>
            <a:rPr lang="en-GB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vs. pre-COVID</a:t>
          </a:r>
          <a:r>
            <a: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employer, care setting/client group</a:t>
          </a:r>
        </a:p>
      </dgm:t>
    </dgm:pt>
    <dgm:pt modelId="{C452773F-EF1D-4225-A9E8-76D79EBC0CB0}" type="parTrans" cxnId="{5E41BD20-408C-4E84-B6AD-0BEE3E58B56B}">
      <dgm:prSet/>
      <dgm:spPr/>
      <dgm:t>
        <a:bodyPr/>
        <a:lstStyle/>
        <a:p>
          <a:endParaRPr lang="en-GB"/>
        </a:p>
      </dgm:t>
    </dgm:pt>
    <dgm:pt modelId="{A8D878F2-E209-47E1-A6E2-58BC0B3DFDC7}" type="sibTrans" cxnId="{5E41BD20-408C-4E84-B6AD-0BEE3E58B56B}">
      <dgm:prSet/>
      <dgm:spPr/>
      <dgm:t>
        <a:bodyPr/>
        <a:lstStyle/>
        <a:p>
          <a:endParaRPr lang="en-GB"/>
        </a:p>
      </dgm:t>
    </dgm:pt>
    <dgm:pt modelId="{B3D08F11-350D-4BA9-92B0-946879766C6C}">
      <dgm:prSet phldrT="[Text]" custT="1"/>
      <dgm:spPr/>
      <dgm:t>
        <a:bodyPr/>
        <a:lstStyle/>
        <a:p>
          <a:pPr algn="ctr"/>
          <a:r>
            <a:rPr lang="en-GB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Changes since onset of COVID</a:t>
          </a:r>
          <a:r>
            <a: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job-satisfaction-related aspects (e.g. pay, workload), 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intention to quit, overall job sa</a:t>
          </a:r>
          <a:r>
            <a: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tisfaction, feelings at work, general health</a:t>
          </a:r>
        </a:p>
      </dgm:t>
    </dgm:pt>
    <dgm:pt modelId="{FDC339D0-1076-479F-BFE6-6ABC57AACC0C}" type="parTrans" cxnId="{78E39463-D2AF-4530-89BB-F4036A675AB4}">
      <dgm:prSet/>
      <dgm:spPr/>
      <dgm:t>
        <a:bodyPr/>
        <a:lstStyle/>
        <a:p>
          <a:endParaRPr lang="en-GB"/>
        </a:p>
      </dgm:t>
    </dgm:pt>
    <dgm:pt modelId="{228D5D9F-0FD7-4163-97B6-5539C13C69A2}" type="sibTrans" cxnId="{78E39463-D2AF-4530-89BB-F4036A675AB4}">
      <dgm:prSet/>
      <dgm:spPr/>
      <dgm:t>
        <a:bodyPr/>
        <a:lstStyle/>
        <a:p>
          <a:endParaRPr lang="en-GB"/>
        </a:p>
      </dgm:t>
    </dgm:pt>
    <dgm:pt modelId="{CAB68CF5-E43B-4238-94FE-E4A1576150A7}">
      <dgm:prSet phldrT="[Text]" custT="1"/>
      <dgm:spPr/>
      <dgm:t>
        <a:bodyPr/>
        <a:lstStyle/>
        <a:p>
          <a:pPr algn="ctr"/>
          <a:endParaRPr lang="en-GB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6D9D25-A4FA-4864-B995-AD5AE2F88A00}" type="parTrans" cxnId="{0C13DA10-BC6F-444C-9CD4-5704DF10E656}">
      <dgm:prSet/>
      <dgm:spPr/>
      <dgm:t>
        <a:bodyPr/>
        <a:lstStyle/>
        <a:p>
          <a:endParaRPr lang="en-GB"/>
        </a:p>
      </dgm:t>
    </dgm:pt>
    <dgm:pt modelId="{A817813F-1CD6-40A5-B9F8-81B50CF29A8F}" type="sibTrans" cxnId="{0C13DA10-BC6F-444C-9CD4-5704DF10E656}">
      <dgm:prSet/>
      <dgm:spPr/>
      <dgm:t>
        <a:bodyPr/>
        <a:lstStyle/>
        <a:p>
          <a:endParaRPr lang="en-GB"/>
        </a:p>
      </dgm:t>
    </dgm:pt>
    <dgm:pt modelId="{5A0DCB1E-4B74-4698-A6D7-025C7E622965}">
      <dgm:prSet phldrT="[Text]" custT="1"/>
      <dgm:spPr/>
      <dgm:t>
        <a:bodyPr/>
        <a:lstStyle/>
        <a:p>
          <a:pPr algn="ctr"/>
          <a:endParaRPr lang="en-GB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358752-8B57-4C30-9699-D03745638A3F}" type="parTrans" cxnId="{A0D68F25-748C-498F-A381-72FA5B75A0FD}">
      <dgm:prSet/>
      <dgm:spPr/>
      <dgm:t>
        <a:bodyPr/>
        <a:lstStyle/>
        <a:p>
          <a:endParaRPr lang="en-GB"/>
        </a:p>
      </dgm:t>
    </dgm:pt>
    <dgm:pt modelId="{D26598DE-9D70-4D33-9747-1916BCD16301}" type="sibTrans" cxnId="{A0D68F25-748C-498F-A381-72FA5B75A0FD}">
      <dgm:prSet/>
      <dgm:spPr/>
      <dgm:t>
        <a:bodyPr/>
        <a:lstStyle/>
        <a:p>
          <a:endParaRPr lang="en-GB"/>
        </a:p>
      </dgm:t>
    </dgm:pt>
    <dgm:pt modelId="{D5EB1722-988D-437B-9F3C-C273775B50CC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Longitudinal survey: Wave 2</a:t>
          </a:r>
        </a:p>
        <a:p>
          <a:r>
            <a: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Nov 21-Jan 22</a:t>
          </a:r>
        </a:p>
      </dgm:t>
    </dgm:pt>
    <dgm:pt modelId="{57AE332D-1641-4960-8513-A8A3AAF5E1F0}" type="sibTrans" cxnId="{7F64D4AB-6DD3-46DC-B696-A792CC096621}">
      <dgm:prSet/>
      <dgm:spPr/>
      <dgm:t>
        <a:bodyPr/>
        <a:lstStyle/>
        <a:p>
          <a:endParaRPr lang="en-GB"/>
        </a:p>
      </dgm:t>
    </dgm:pt>
    <dgm:pt modelId="{4DB716D5-A95E-4C73-9245-42EA5687773F}" type="parTrans" cxnId="{7F64D4AB-6DD3-46DC-B696-A792CC096621}">
      <dgm:prSet/>
      <dgm:spPr/>
      <dgm:t>
        <a:bodyPr/>
        <a:lstStyle/>
        <a:p>
          <a:endParaRPr lang="en-GB"/>
        </a:p>
      </dgm:t>
    </dgm:pt>
    <dgm:pt modelId="{05631E74-CBDF-4B1E-957B-3293CF239584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Longitudinal survey: Wave 1</a:t>
          </a:r>
        </a:p>
        <a:p>
          <a:r>
            <a: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Apr-Jun 21</a:t>
          </a:r>
        </a:p>
      </dgm:t>
    </dgm:pt>
    <dgm:pt modelId="{8504CEAA-62F1-4670-A1BD-31F0D087F558}" type="sibTrans" cxnId="{49FD4E62-DB4F-4211-8D07-274DB0D5A28C}">
      <dgm:prSet/>
      <dgm:spPr/>
      <dgm:t>
        <a:bodyPr/>
        <a:lstStyle/>
        <a:p>
          <a:endParaRPr lang="en-GB"/>
        </a:p>
      </dgm:t>
    </dgm:pt>
    <dgm:pt modelId="{0F8B51AF-BC72-44DC-8C21-C8691889FFAC}" type="parTrans" cxnId="{49FD4E62-DB4F-4211-8D07-274DB0D5A28C}">
      <dgm:prSet/>
      <dgm:spPr/>
      <dgm:t>
        <a:bodyPr/>
        <a:lstStyle/>
        <a:p>
          <a:endParaRPr lang="en-GB"/>
        </a:p>
      </dgm:t>
    </dgm:pt>
    <dgm:pt modelId="{BDD4A117-F8B7-4851-B234-05C7955B77A0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Demographics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Job-related characteristics (incl. 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union membership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COVID-specific topics (incl.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cases 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vaccine uptake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5923C86A-6706-48CD-8D0B-F0E82D77D470}" type="parTrans" cxnId="{62BE38D0-CE7C-4600-87A0-4C50544ABEBB}">
      <dgm:prSet/>
      <dgm:spPr/>
      <dgm:t>
        <a:bodyPr/>
        <a:lstStyle/>
        <a:p>
          <a:endParaRPr lang="en-GB"/>
        </a:p>
      </dgm:t>
    </dgm:pt>
    <dgm:pt modelId="{AF889E8D-6327-4642-B3E8-46060EB5C96C}" type="sibTrans" cxnId="{62BE38D0-CE7C-4600-87A0-4C50544ABEBB}">
      <dgm:prSet/>
      <dgm:spPr/>
      <dgm:t>
        <a:bodyPr/>
        <a:lstStyle/>
        <a:p>
          <a:endParaRPr lang="en-GB"/>
        </a:p>
      </dgm:t>
    </dgm:pt>
    <dgm:pt modelId="{DD2104D4-9266-4CCA-A52B-9FBB770B2A4C}">
      <dgm:prSet phldrT="[Text]" custT="1"/>
      <dgm:spPr/>
      <dgm:t>
        <a:bodyPr/>
        <a:lstStyle/>
        <a:p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Current/past few weeks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job-satisfaction-related aspects but 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extended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feelings…</a:t>
          </a:r>
        </a:p>
      </dgm:t>
    </dgm:pt>
    <dgm:pt modelId="{1789CA3F-625B-4FCD-85D9-F4ADF02B0F0F}" type="parTrans" cxnId="{D9CA0F4C-3680-4D96-87E2-B1A7F0A30217}">
      <dgm:prSet/>
      <dgm:spPr/>
      <dgm:t>
        <a:bodyPr/>
        <a:lstStyle/>
        <a:p>
          <a:endParaRPr lang="en-GB"/>
        </a:p>
      </dgm:t>
    </dgm:pt>
    <dgm:pt modelId="{F157E3C6-F706-41DB-8398-BB279BAA710F}" type="sibTrans" cxnId="{D9CA0F4C-3680-4D96-87E2-B1A7F0A30217}">
      <dgm:prSet/>
      <dgm:spPr/>
      <dgm:t>
        <a:bodyPr/>
        <a:lstStyle/>
        <a:p>
          <a:endParaRPr lang="en-GB"/>
        </a:p>
      </dgm:t>
    </dgm:pt>
    <dgm:pt modelId="{A345A200-7839-4E43-ABEF-62B02AFA09F8}">
      <dgm:prSet phldrT="[Text]" custT="1"/>
      <dgm:spPr/>
      <dgm:t>
        <a:bodyPr/>
        <a:lstStyle/>
        <a:p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organisational commitment 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(e.g. seeking views, responding to suggestions) and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job supports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(e.g. respect, fair treatment, feedback)</a:t>
          </a:r>
        </a:p>
      </dgm:t>
    </dgm:pt>
    <dgm:pt modelId="{5D8489D9-25B3-434B-994D-42DB33666C41}" type="parTrans" cxnId="{E538CD16-0950-4EEF-AECA-D93581E5B4C5}">
      <dgm:prSet/>
      <dgm:spPr/>
      <dgm:t>
        <a:bodyPr/>
        <a:lstStyle/>
        <a:p>
          <a:endParaRPr lang="en-GB"/>
        </a:p>
      </dgm:t>
    </dgm:pt>
    <dgm:pt modelId="{7EF2BDE8-438C-4378-B65D-08E943ADEDBF}" type="sibTrans" cxnId="{E538CD16-0950-4EEF-AECA-D93581E5B4C5}">
      <dgm:prSet/>
      <dgm:spPr/>
      <dgm:t>
        <a:bodyPr/>
        <a:lstStyle/>
        <a:p>
          <a:endParaRPr lang="en-GB"/>
        </a:p>
      </dgm:t>
    </dgm:pt>
    <dgm:pt modelId="{1E5F5B8C-A48F-46AE-A7CD-4955153C647F}">
      <dgm:prSet phldrT="[Text]" custT="1"/>
      <dgm:spPr/>
      <dgm:t>
        <a:bodyPr/>
        <a:lstStyle/>
        <a:p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Abuse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(prevalence, type, perpetrator, action taken)</a:t>
          </a:r>
          <a:endParaRPr lang="en-GB" sz="1500" b="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C86D3A-DECA-4409-A505-12D4E40970A7}" type="parTrans" cxnId="{2BA3A201-9A27-4C5B-860D-365FC72D070B}">
      <dgm:prSet/>
      <dgm:spPr/>
      <dgm:t>
        <a:bodyPr/>
        <a:lstStyle/>
        <a:p>
          <a:endParaRPr lang="en-GB"/>
        </a:p>
      </dgm:t>
    </dgm:pt>
    <dgm:pt modelId="{463BC749-B6FB-468E-A20A-E5499731F831}" type="sibTrans" cxnId="{2BA3A201-9A27-4C5B-860D-365FC72D070B}">
      <dgm:prSet/>
      <dgm:spPr/>
      <dgm:t>
        <a:bodyPr/>
        <a:lstStyle/>
        <a:p>
          <a:endParaRPr lang="en-GB"/>
        </a:p>
      </dgm:t>
    </dgm:pt>
    <dgm:pt modelId="{CF3DA43C-49A5-41FE-9A8E-F9376899F75F}">
      <dgm:prSet phldrT="[Text]" custT="1"/>
      <dgm:spPr/>
      <dgm:t>
        <a:bodyPr/>
        <a:lstStyle/>
        <a:p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Since July 21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COVID-specific topics (incl.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cases,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vaccine uptake and</a:t>
          </a:r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mandate awareness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GB" sz="15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AA952-DFC7-4DEF-8382-9D33BBF7DE52}" type="parTrans" cxnId="{2C8FBE1C-83EF-40FF-8DE2-3E7BC1CA1E97}">
      <dgm:prSet/>
      <dgm:spPr/>
      <dgm:t>
        <a:bodyPr/>
        <a:lstStyle/>
        <a:p>
          <a:endParaRPr lang="en-GB"/>
        </a:p>
      </dgm:t>
    </dgm:pt>
    <dgm:pt modelId="{C0F222B6-C96C-48CC-9AF3-E629F0FC24E2}" type="sibTrans" cxnId="{2C8FBE1C-83EF-40FF-8DE2-3E7BC1CA1E97}">
      <dgm:prSet/>
      <dgm:spPr/>
      <dgm:t>
        <a:bodyPr/>
        <a:lstStyle/>
        <a:p>
          <a:endParaRPr lang="en-GB"/>
        </a:p>
      </dgm:t>
    </dgm:pt>
    <dgm:pt modelId="{E910B475-CB53-4246-A953-C03B8D8B150F}">
      <dgm:prSet phldrT="[Text]" custT="1"/>
      <dgm:spPr/>
      <dgm:t>
        <a:bodyPr/>
        <a:lstStyle/>
        <a:p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All other topics as in Wave 1</a:t>
          </a:r>
        </a:p>
      </dgm:t>
    </dgm:pt>
    <dgm:pt modelId="{2161A961-95EC-4019-AB73-4FB5EAA74B89}" type="parTrans" cxnId="{6E268C48-6382-4F3E-8DDC-F017A385B6DA}">
      <dgm:prSet/>
      <dgm:spPr/>
      <dgm:t>
        <a:bodyPr/>
        <a:lstStyle/>
        <a:p>
          <a:endParaRPr lang="en-GB"/>
        </a:p>
      </dgm:t>
    </dgm:pt>
    <dgm:pt modelId="{F3EE0F26-EBC7-42EB-927E-7BC68B279139}" type="sibTrans" cxnId="{6E268C48-6382-4F3E-8DDC-F017A385B6DA}">
      <dgm:prSet/>
      <dgm:spPr/>
      <dgm:t>
        <a:bodyPr/>
        <a:lstStyle/>
        <a:p>
          <a:endParaRPr lang="en-GB"/>
        </a:p>
      </dgm:t>
    </dgm:pt>
    <dgm:pt modelId="{5817A500-0745-45F4-ADFE-E4B087D13FA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GB" sz="1500" b="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All surveys</a:t>
          </a:r>
          <a:r>
            <a:rPr lang="en-GB" sz="15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included open-ended questions (e.g. about abuse, wellbeing support received)</a:t>
          </a:r>
        </a:p>
      </dgm:t>
    </dgm:pt>
    <dgm:pt modelId="{CCC35D9C-8ECC-4F72-A558-299EE7885B4A}" type="parTrans" cxnId="{14D73C30-BDB3-4751-B6E1-76E758A74E82}">
      <dgm:prSet/>
      <dgm:spPr/>
      <dgm:t>
        <a:bodyPr/>
        <a:lstStyle/>
        <a:p>
          <a:endParaRPr lang="en-GB"/>
        </a:p>
      </dgm:t>
    </dgm:pt>
    <dgm:pt modelId="{04E74654-4AE3-4A21-8ECC-A25C0456568C}" type="sibTrans" cxnId="{14D73C30-BDB3-4751-B6E1-76E758A74E82}">
      <dgm:prSet/>
      <dgm:spPr/>
      <dgm:t>
        <a:bodyPr/>
        <a:lstStyle/>
        <a:p>
          <a:endParaRPr lang="en-GB"/>
        </a:p>
      </dgm:t>
    </dgm:pt>
    <dgm:pt modelId="{29BC9C40-E157-4A9E-B709-E909EBF29956}">
      <dgm:prSet phldrT="[Text]" custT="1"/>
      <dgm:spPr/>
      <dgm:t>
        <a:bodyPr/>
        <a:lstStyle/>
        <a:p>
          <a:r>
            <a:rPr lang="en-GB" sz="15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Since July 21</a:t>
          </a:r>
          <a:r>
            <a:rPr lang="en-GB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Abuse (prevalence, type, perpetrator, action taken)</a:t>
          </a:r>
        </a:p>
      </dgm:t>
    </dgm:pt>
    <dgm:pt modelId="{8776EA38-E5F7-4EE9-99DB-0AE06F6D190B}" type="parTrans" cxnId="{94967067-25E2-43F0-AC02-1AE44A97C2C3}">
      <dgm:prSet/>
      <dgm:spPr/>
      <dgm:t>
        <a:bodyPr/>
        <a:lstStyle/>
        <a:p>
          <a:endParaRPr lang="en-GB"/>
        </a:p>
      </dgm:t>
    </dgm:pt>
    <dgm:pt modelId="{5697A996-4ED1-4F8F-B1DF-7CAC9400C23D}" type="sibTrans" cxnId="{94967067-25E2-43F0-AC02-1AE44A97C2C3}">
      <dgm:prSet/>
      <dgm:spPr/>
      <dgm:t>
        <a:bodyPr/>
        <a:lstStyle/>
        <a:p>
          <a:endParaRPr lang="en-GB"/>
        </a:p>
      </dgm:t>
    </dgm:pt>
    <dgm:pt modelId="{8E06C463-D9DC-4C0E-88E6-FED96E9614C6}" type="pres">
      <dgm:prSet presAssocID="{797AF7E4-49AD-46B3-B0CE-B262CC5425B8}" presName="theList" presStyleCnt="0">
        <dgm:presLayoutVars>
          <dgm:dir/>
          <dgm:animLvl val="lvl"/>
          <dgm:resizeHandles val="exact"/>
        </dgm:presLayoutVars>
      </dgm:prSet>
      <dgm:spPr/>
    </dgm:pt>
    <dgm:pt modelId="{131CE369-8A60-4A1D-9D79-D54DA8075BFD}" type="pres">
      <dgm:prSet presAssocID="{221D17F5-5DAC-42A1-9BCF-B5CF605BF209}" presName="compNode" presStyleCnt="0"/>
      <dgm:spPr/>
    </dgm:pt>
    <dgm:pt modelId="{8F1440AA-31D9-4561-9666-1E7309B1FA6E}" type="pres">
      <dgm:prSet presAssocID="{221D17F5-5DAC-42A1-9BCF-B5CF605BF209}" presName="aNode" presStyleLbl="bgShp" presStyleIdx="0" presStyleCnt="3" custLinFactNeighborY="-291"/>
      <dgm:spPr/>
    </dgm:pt>
    <dgm:pt modelId="{C623725F-2EFD-4F3F-B763-1F1D68735C9C}" type="pres">
      <dgm:prSet presAssocID="{221D17F5-5DAC-42A1-9BCF-B5CF605BF209}" presName="textNode" presStyleLbl="bgShp" presStyleIdx="0" presStyleCnt="3"/>
      <dgm:spPr/>
    </dgm:pt>
    <dgm:pt modelId="{7A17285E-CAB9-43EB-B7AE-73D3827D6148}" type="pres">
      <dgm:prSet presAssocID="{221D17F5-5DAC-42A1-9BCF-B5CF605BF209}" presName="compChildNode" presStyleCnt="0"/>
      <dgm:spPr/>
    </dgm:pt>
    <dgm:pt modelId="{B8DD5803-3538-44BB-A009-6B9BCC0BA8AE}" type="pres">
      <dgm:prSet presAssocID="{221D17F5-5DAC-42A1-9BCF-B5CF605BF209}" presName="theInnerList" presStyleCnt="0"/>
      <dgm:spPr/>
    </dgm:pt>
    <dgm:pt modelId="{BA96A81C-B70D-45F3-89E7-1F2AA45F8D69}" type="pres">
      <dgm:prSet presAssocID="{9439D2A8-FCDD-4D69-AA5E-0B37A9F41F76}" presName="childNode" presStyleLbl="node1" presStyleIdx="0" presStyleCnt="13" custScaleX="110563" custScaleY="132817" custLinFactY="-61795" custLinFactNeighborX="-590" custLinFactNeighborY="-100000">
        <dgm:presLayoutVars>
          <dgm:bulletEnabled val="1"/>
        </dgm:presLayoutVars>
      </dgm:prSet>
      <dgm:spPr/>
    </dgm:pt>
    <dgm:pt modelId="{0E33DC45-B39E-41DE-8A54-7EA98A070274}" type="pres">
      <dgm:prSet presAssocID="{9439D2A8-FCDD-4D69-AA5E-0B37A9F41F76}" presName="aSpace2" presStyleCnt="0"/>
      <dgm:spPr/>
    </dgm:pt>
    <dgm:pt modelId="{EB9221B8-69A8-47B5-8683-21EDE7D3FE98}" type="pres">
      <dgm:prSet presAssocID="{A9264653-1CF6-44D2-AB45-9F41FD11E9C1}" presName="childNode" presStyleLbl="node1" presStyleIdx="1" presStyleCnt="13" custScaleX="110563" custScaleY="241532" custLinFactY="-46076" custLinFactNeighborX="-590" custLinFactNeighborY="-100000">
        <dgm:presLayoutVars>
          <dgm:bulletEnabled val="1"/>
        </dgm:presLayoutVars>
      </dgm:prSet>
      <dgm:spPr/>
    </dgm:pt>
    <dgm:pt modelId="{E0F0181E-AC91-4810-B7A3-6B636971F9FE}" type="pres">
      <dgm:prSet presAssocID="{A9264653-1CF6-44D2-AB45-9F41FD11E9C1}" presName="aSpace2" presStyleCnt="0"/>
      <dgm:spPr/>
    </dgm:pt>
    <dgm:pt modelId="{0C1D1576-5508-4598-BE10-C27C876436EE}" type="pres">
      <dgm:prSet presAssocID="{4C4D5B66-8760-4FA0-87DD-5502A8B653DD}" presName="childNode" presStyleLbl="node1" presStyleIdx="2" presStyleCnt="13" custScaleX="110563" custScaleY="111493" custLinFactY="-32221" custLinFactNeighborX="-590" custLinFactNeighborY="-100000">
        <dgm:presLayoutVars>
          <dgm:bulletEnabled val="1"/>
        </dgm:presLayoutVars>
      </dgm:prSet>
      <dgm:spPr/>
    </dgm:pt>
    <dgm:pt modelId="{F9C975A6-7F81-4D4B-9698-973529F369BF}" type="pres">
      <dgm:prSet presAssocID="{4C4D5B66-8760-4FA0-87DD-5502A8B653DD}" presName="aSpace2" presStyleCnt="0"/>
      <dgm:spPr/>
    </dgm:pt>
    <dgm:pt modelId="{626F77FB-69A6-4323-8444-F85BB8E1CA5F}" type="pres">
      <dgm:prSet presAssocID="{360DF6E3-05DB-4DB0-BBA1-596AD8386F34}" presName="childNode" presStyleLbl="node1" presStyleIdx="3" presStyleCnt="13" custScaleX="110563" custScaleY="224695" custLinFactY="-17551" custLinFactNeighborX="-590" custLinFactNeighborY="-100000">
        <dgm:presLayoutVars>
          <dgm:bulletEnabled val="1"/>
        </dgm:presLayoutVars>
      </dgm:prSet>
      <dgm:spPr/>
    </dgm:pt>
    <dgm:pt modelId="{467796AE-F22B-4AAC-8931-A2AE41B1B655}" type="pres">
      <dgm:prSet presAssocID="{360DF6E3-05DB-4DB0-BBA1-596AD8386F34}" presName="aSpace2" presStyleCnt="0"/>
      <dgm:spPr/>
    </dgm:pt>
    <dgm:pt modelId="{F1015B78-C546-424B-AB49-B86E9743B7F8}" type="pres">
      <dgm:prSet presAssocID="{B3D08F11-350D-4BA9-92B0-946879766C6C}" presName="childNode" presStyleLbl="node1" presStyleIdx="4" presStyleCnt="13" custScaleX="110563" custScaleY="353016" custLinFactY="-4053" custLinFactNeighborX="-590" custLinFactNeighborY="-100000">
        <dgm:presLayoutVars>
          <dgm:bulletEnabled val="1"/>
        </dgm:presLayoutVars>
      </dgm:prSet>
      <dgm:spPr/>
    </dgm:pt>
    <dgm:pt modelId="{4F576F79-3291-4F7E-9A39-2AD3F669F2A0}" type="pres">
      <dgm:prSet presAssocID="{221D17F5-5DAC-42A1-9BCF-B5CF605BF209}" presName="aSpace" presStyleCnt="0"/>
      <dgm:spPr/>
    </dgm:pt>
    <dgm:pt modelId="{B72ACF1C-1619-4057-8A9C-1BCAFA419F89}" type="pres">
      <dgm:prSet presAssocID="{05631E74-CBDF-4B1E-957B-3293CF239584}" presName="compNode" presStyleCnt="0"/>
      <dgm:spPr/>
    </dgm:pt>
    <dgm:pt modelId="{353A8876-FFAE-4BCA-A8D0-E76F53653606}" type="pres">
      <dgm:prSet presAssocID="{05631E74-CBDF-4B1E-957B-3293CF239584}" presName="aNode" presStyleLbl="bgShp" presStyleIdx="1" presStyleCnt="3" custLinFactNeighborX="-962" custLinFactNeighborY="1501"/>
      <dgm:spPr/>
    </dgm:pt>
    <dgm:pt modelId="{879CD359-76C5-494C-B409-85A1B631E18B}" type="pres">
      <dgm:prSet presAssocID="{05631E74-CBDF-4B1E-957B-3293CF239584}" presName="textNode" presStyleLbl="bgShp" presStyleIdx="1" presStyleCnt="3"/>
      <dgm:spPr/>
    </dgm:pt>
    <dgm:pt modelId="{C7C7B333-6DF9-4D44-86A6-0C7A8358B42A}" type="pres">
      <dgm:prSet presAssocID="{05631E74-CBDF-4B1E-957B-3293CF239584}" presName="compChildNode" presStyleCnt="0"/>
      <dgm:spPr/>
    </dgm:pt>
    <dgm:pt modelId="{E79AFC31-2942-4ECF-B98E-8DA043182418}" type="pres">
      <dgm:prSet presAssocID="{05631E74-CBDF-4B1E-957B-3293CF239584}" presName="theInnerList" presStyleCnt="0"/>
      <dgm:spPr/>
    </dgm:pt>
    <dgm:pt modelId="{6E66B98F-0C24-4E48-87BA-E52EB3E96C67}" type="pres">
      <dgm:prSet presAssocID="{BDD4A117-F8B7-4851-B234-05C7955B77A0}" presName="childNode" presStyleLbl="node1" presStyleIdx="5" presStyleCnt="13" custScaleX="110563" custScaleY="536355" custLinFactY="-100000" custLinFactNeighborX="-1590" custLinFactNeighborY="-150673">
        <dgm:presLayoutVars>
          <dgm:bulletEnabled val="1"/>
        </dgm:presLayoutVars>
      </dgm:prSet>
      <dgm:spPr/>
    </dgm:pt>
    <dgm:pt modelId="{AF3EFFB9-D1F9-4CF7-AF44-AE050FD4801E}" type="pres">
      <dgm:prSet presAssocID="{BDD4A117-F8B7-4851-B234-05C7955B77A0}" presName="aSpace2" presStyleCnt="0"/>
      <dgm:spPr/>
    </dgm:pt>
    <dgm:pt modelId="{3B374CA9-1052-4F23-97C0-6327503AB71A}" type="pres">
      <dgm:prSet presAssocID="{DD2104D4-9266-4CCA-A52B-9FBB770B2A4C}" presName="childNode" presStyleLbl="node1" presStyleIdx="6" presStyleCnt="13" custScaleX="110563" custScaleY="329800" custLinFactY="-91503" custLinFactNeighborX="-1590" custLinFactNeighborY="-100000">
        <dgm:presLayoutVars>
          <dgm:bulletEnabled val="1"/>
        </dgm:presLayoutVars>
      </dgm:prSet>
      <dgm:spPr/>
    </dgm:pt>
    <dgm:pt modelId="{4796C635-CD6B-4A26-AFE6-B1D6161E9A40}" type="pres">
      <dgm:prSet presAssocID="{DD2104D4-9266-4CCA-A52B-9FBB770B2A4C}" presName="aSpace2" presStyleCnt="0"/>
      <dgm:spPr/>
    </dgm:pt>
    <dgm:pt modelId="{6B05A361-BBD2-4B56-B881-C34FA09DF221}" type="pres">
      <dgm:prSet presAssocID="{A345A200-7839-4E43-ABEF-62B02AFA09F8}" presName="childNode" presStyleLbl="node1" presStyleIdx="7" presStyleCnt="13" custScaleX="110563" custScaleY="550885" custLinFactY="-77840" custLinFactNeighborX="-1590" custLinFactNeighborY="-100000">
        <dgm:presLayoutVars>
          <dgm:bulletEnabled val="1"/>
        </dgm:presLayoutVars>
      </dgm:prSet>
      <dgm:spPr/>
    </dgm:pt>
    <dgm:pt modelId="{60384311-FEDC-4993-BFE8-FB51BFFEE8D4}" type="pres">
      <dgm:prSet presAssocID="{A345A200-7839-4E43-ABEF-62B02AFA09F8}" presName="aSpace2" presStyleCnt="0"/>
      <dgm:spPr/>
    </dgm:pt>
    <dgm:pt modelId="{8C675491-D859-470E-A1F4-318BA7EBFAE2}" type="pres">
      <dgm:prSet presAssocID="{1E5F5B8C-A48F-46AE-A7CD-4955153C647F}" presName="childNode" presStyleLbl="node1" presStyleIdx="8" presStyleCnt="13" custScaleX="110563" custScaleY="211006" custLinFactY="-59319" custLinFactNeighborX="-1590" custLinFactNeighborY="-100000">
        <dgm:presLayoutVars>
          <dgm:bulletEnabled val="1"/>
        </dgm:presLayoutVars>
      </dgm:prSet>
      <dgm:spPr/>
    </dgm:pt>
    <dgm:pt modelId="{7DCF745C-9AB4-402A-BD32-1744F0CDBBE6}" type="pres">
      <dgm:prSet presAssocID="{05631E74-CBDF-4B1E-957B-3293CF239584}" presName="aSpace" presStyleCnt="0"/>
      <dgm:spPr/>
    </dgm:pt>
    <dgm:pt modelId="{C5ECB530-7E98-47D9-B515-06FC88914929}" type="pres">
      <dgm:prSet presAssocID="{D5EB1722-988D-437B-9F3C-C273775B50CC}" presName="compNode" presStyleCnt="0"/>
      <dgm:spPr/>
    </dgm:pt>
    <dgm:pt modelId="{F59F4FB6-A3F6-47C0-A5BB-3A0370694655}" type="pres">
      <dgm:prSet presAssocID="{D5EB1722-988D-437B-9F3C-C273775B50CC}" presName="aNode" presStyleLbl="bgShp" presStyleIdx="2" presStyleCnt="3" custLinFactNeighborY="-296"/>
      <dgm:spPr/>
    </dgm:pt>
    <dgm:pt modelId="{E64442BC-C070-4509-8A10-1A3C9284092E}" type="pres">
      <dgm:prSet presAssocID="{D5EB1722-988D-437B-9F3C-C273775B50CC}" presName="textNode" presStyleLbl="bgShp" presStyleIdx="2" presStyleCnt="3"/>
      <dgm:spPr/>
    </dgm:pt>
    <dgm:pt modelId="{FAFD7DF4-917B-433C-8BC9-90E58A2F44E2}" type="pres">
      <dgm:prSet presAssocID="{D5EB1722-988D-437B-9F3C-C273775B50CC}" presName="compChildNode" presStyleCnt="0"/>
      <dgm:spPr/>
    </dgm:pt>
    <dgm:pt modelId="{F3569270-9F6F-4A10-AD78-26213FD917CD}" type="pres">
      <dgm:prSet presAssocID="{D5EB1722-988D-437B-9F3C-C273775B50CC}" presName="theInnerList" presStyleCnt="0"/>
      <dgm:spPr/>
    </dgm:pt>
    <dgm:pt modelId="{8E63D669-CD9F-4824-AC05-093190FF6922}" type="pres">
      <dgm:prSet presAssocID="{CF3DA43C-49A5-41FE-9A8E-F9376899F75F}" presName="childNode" presStyleLbl="node1" presStyleIdx="9" presStyleCnt="13" custScaleX="110563" custScaleY="26837" custLinFactNeighborX="-1201" custLinFactNeighborY="-57003">
        <dgm:presLayoutVars>
          <dgm:bulletEnabled val="1"/>
        </dgm:presLayoutVars>
      </dgm:prSet>
      <dgm:spPr/>
    </dgm:pt>
    <dgm:pt modelId="{EB3BF3DF-E6ED-4708-815E-A027E151DA07}" type="pres">
      <dgm:prSet presAssocID="{CF3DA43C-49A5-41FE-9A8E-F9376899F75F}" presName="aSpace2" presStyleCnt="0"/>
      <dgm:spPr/>
    </dgm:pt>
    <dgm:pt modelId="{4DBD7972-37D2-4F2C-8DFD-A229378E0C6D}" type="pres">
      <dgm:prSet presAssocID="{E910B475-CB53-4246-A953-C03B8D8B150F}" presName="childNode" presStyleLbl="node1" presStyleIdx="10" presStyleCnt="13" custScaleX="110563" custScaleY="13088" custLinFactNeighborX="-1311" custLinFactNeighborY="79068">
        <dgm:presLayoutVars>
          <dgm:bulletEnabled val="1"/>
        </dgm:presLayoutVars>
      </dgm:prSet>
      <dgm:spPr/>
    </dgm:pt>
    <dgm:pt modelId="{4F410C55-B377-4F35-93AC-9719A9DC331B}" type="pres">
      <dgm:prSet presAssocID="{E910B475-CB53-4246-A953-C03B8D8B150F}" presName="aSpace2" presStyleCnt="0"/>
      <dgm:spPr/>
    </dgm:pt>
    <dgm:pt modelId="{36883C1C-1BB3-4836-BC9B-9C51664E6404}" type="pres">
      <dgm:prSet presAssocID="{29BC9C40-E157-4A9E-B709-E909EBF29956}" presName="childNode" presStyleLbl="node1" presStyleIdx="11" presStyleCnt="13" custScaleX="110563" custScaleY="28508" custLinFactY="-33606" custLinFactNeighborX="-1301" custLinFactNeighborY="-100000">
        <dgm:presLayoutVars>
          <dgm:bulletEnabled val="1"/>
        </dgm:presLayoutVars>
      </dgm:prSet>
      <dgm:spPr/>
    </dgm:pt>
    <dgm:pt modelId="{E514B44F-FAA4-443B-AC71-16CB7F292D41}" type="pres">
      <dgm:prSet presAssocID="{29BC9C40-E157-4A9E-B709-E909EBF29956}" presName="aSpace2" presStyleCnt="0"/>
      <dgm:spPr/>
    </dgm:pt>
    <dgm:pt modelId="{6B10B87F-0194-4E84-810B-DCC60A5C6AEF}" type="pres">
      <dgm:prSet presAssocID="{5817A500-0745-45F4-ADFE-E4B087D13FAA}" presName="childNode" presStyleLbl="node1" presStyleIdx="12" presStyleCnt="13" custScaleX="110563" custScaleY="27620" custLinFactY="-4347" custLinFactNeighborX="-1202" custLinFactNeighborY="-100000">
        <dgm:presLayoutVars>
          <dgm:bulletEnabled val="1"/>
        </dgm:presLayoutVars>
      </dgm:prSet>
      <dgm:spPr/>
    </dgm:pt>
  </dgm:ptLst>
  <dgm:cxnLst>
    <dgm:cxn modelId="{2BA3A201-9A27-4C5B-860D-365FC72D070B}" srcId="{05631E74-CBDF-4B1E-957B-3293CF239584}" destId="{1E5F5B8C-A48F-46AE-A7CD-4955153C647F}" srcOrd="3" destOrd="0" parTransId="{F3C86D3A-DECA-4409-A505-12D4E40970A7}" sibTransId="{463BC749-B6FB-468E-A20A-E5499731F831}"/>
    <dgm:cxn modelId="{AC243C10-EC1A-48BA-B9C5-FC06DDD68077}" srcId="{797AF7E4-49AD-46B3-B0CE-B262CC5425B8}" destId="{221D17F5-5DAC-42A1-9BCF-B5CF605BF209}" srcOrd="0" destOrd="0" parTransId="{5AC8EE10-478B-4D98-9023-18FD2F3A30E5}" sibTransId="{DEE0EE2B-48EE-4E05-9A35-498B67A6758D}"/>
    <dgm:cxn modelId="{0C13DA10-BC6F-444C-9CD4-5704DF10E656}" srcId="{B3D08F11-350D-4BA9-92B0-946879766C6C}" destId="{CAB68CF5-E43B-4238-94FE-E4A1576150A7}" srcOrd="1" destOrd="0" parTransId="{036D9D25-A4FA-4864-B995-AD5AE2F88A00}" sibTransId="{A817813F-1CD6-40A5-B9F8-81B50CF29A8F}"/>
    <dgm:cxn modelId="{25729F11-1011-4675-A4ED-E907C1DB57EC}" type="presOf" srcId="{B3D08F11-350D-4BA9-92B0-946879766C6C}" destId="{F1015B78-C546-424B-AB49-B86E9743B7F8}" srcOrd="0" destOrd="0" presId="urn:microsoft.com/office/officeart/2005/8/layout/lProcess2"/>
    <dgm:cxn modelId="{F6502E16-2A23-47E4-A20A-6766241524BD}" srcId="{221D17F5-5DAC-42A1-9BCF-B5CF605BF209}" destId="{4C4D5B66-8760-4FA0-87DD-5502A8B653DD}" srcOrd="2" destOrd="0" parTransId="{87B2480C-B3BD-439B-BF7A-C00F91065BCB}" sibTransId="{03C7F1D8-3B1F-41BE-BA18-9053BF509202}"/>
    <dgm:cxn modelId="{E538CD16-0950-4EEF-AECA-D93581E5B4C5}" srcId="{05631E74-CBDF-4B1E-957B-3293CF239584}" destId="{A345A200-7839-4E43-ABEF-62B02AFA09F8}" srcOrd="2" destOrd="0" parTransId="{5D8489D9-25B3-434B-994D-42DB33666C41}" sibTransId="{7EF2BDE8-438C-4378-B65D-08E943ADEDBF}"/>
    <dgm:cxn modelId="{9BF9711B-873D-4A3A-9C1A-B0E73E8C576B}" type="presOf" srcId="{4C4D5B66-8760-4FA0-87DD-5502A8B653DD}" destId="{0C1D1576-5508-4598-BE10-C27C876436EE}" srcOrd="0" destOrd="0" presId="urn:microsoft.com/office/officeart/2005/8/layout/lProcess2"/>
    <dgm:cxn modelId="{2C8FBE1C-83EF-40FF-8DE2-3E7BC1CA1E97}" srcId="{D5EB1722-988D-437B-9F3C-C273775B50CC}" destId="{CF3DA43C-49A5-41FE-9A8E-F9376899F75F}" srcOrd="0" destOrd="0" parTransId="{4E4AA952-DFC7-4DEF-8382-9D33BBF7DE52}" sibTransId="{C0F222B6-C96C-48CC-9AF3-E629F0FC24E2}"/>
    <dgm:cxn modelId="{5E41BD20-408C-4E84-B6AD-0BEE3E58B56B}" srcId="{221D17F5-5DAC-42A1-9BCF-B5CF605BF209}" destId="{360DF6E3-05DB-4DB0-BBA1-596AD8386F34}" srcOrd="3" destOrd="0" parTransId="{C452773F-EF1D-4225-A9E8-76D79EBC0CB0}" sibTransId="{A8D878F2-E209-47E1-A6E2-58BC0B3DFDC7}"/>
    <dgm:cxn modelId="{A0D68F25-748C-498F-A381-72FA5B75A0FD}" srcId="{B3D08F11-350D-4BA9-92B0-946879766C6C}" destId="{5A0DCB1E-4B74-4698-A6D7-025C7E622965}" srcOrd="0" destOrd="0" parTransId="{77358752-8B57-4C30-9699-D03745638A3F}" sibTransId="{D26598DE-9D70-4D33-9747-1916BCD16301}"/>
    <dgm:cxn modelId="{C5C34A29-CBD5-4CD2-9C49-65E31BF3C4E5}" type="presOf" srcId="{9439D2A8-FCDD-4D69-AA5E-0B37A9F41F76}" destId="{BA96A81C-B70D-45F3-89E7-1F2AA45F8D69}" srcOrd="0" destOrd="0" presId="urn:microsoft.com/office/officeart/2005/8/layout/lProcess2"/>
    <dgm:cxn modelId="{14D73C30-BDB3-4751-B6E1-76E758A74E82}" srcId="{D5EB1722-988D-437B-9F3C-C273775B50CC}" destId="{5817A500-0745-45F4-ADFE-E4B087D13FAA}" srcOrd="3" destOrd="0" parTransId="{CCC35D9C-8ECC-4F72-A558-299EE7885B4A}" sibTransId="{04E74654-4AE3-4A21-8ECC-A25C0456568C}"/>
    <dgm:cxn modelId="{9638FE3B-A85E-466C-BBDA-5357B9F6286A}" type="presOf" srcId="{29BC9C40-E157-4A9E-B709-E909EBF29956}" destId="{36883C1C-1BB3-4836-BC9B-9C51664E6404}" srcOrd="0" destOrd="0" presId="urn:microsoft.com/office/officeart/2005/8/layout/lProcess2"/>
    <dgm:cxn modelId="{9AE7BD3E-C2F3-4B5B-950F-978917576147}" type="presOf" srcId="{05631E74-CBDF-4B1E-957B-3293CF239584}" destId="{879CD359-76C5-494C-B409-85A1B631E18B}" srcOrd="1" destOrd="0" presId="urn:microsoft.com/office/officeart/2005/8/layout/lProcess2"/>
    <dgm:cxn modelId="{811AB440-8E1A-4C61-BE26-780707C223DC}" type="presOf" srcId="{797AF7E4-49AD-46B3-B0CE-B262CC5425B8}" destId="{8E06C463-D9DC-4C0E-88E6-FED96E9614C6}" srcOrd="0" destOrd="0" presId="urn:microsoft.com/office/officeart/2005/8/layout/lProcess2"/>
    <dgm:cxn modelId="{CDCDE460-552F-4580-AE5E-CADDCB7CCC24}" type="presOf" srcId="{5A0DCB1E-4B74-4698-A6D7-025C7E622965}" destId="{F1015B78-C546-424B-AB49-B86E9743B7F8}" srcOrd="0" destOrd="1" presId="urn:microsoft.com/office/officeart/2005/8/layout/lProcess2"/>
    <dgm:cxn modelId="{0BDA0C41-5D14-4FF7-B31A-754F2FF231D2}" type="presOf" srcId="{DD2104D4-9266-4CCA-A52B-9FBB770B2A4C}" destId="{3B374CA9-1052-4F23-97C0-6327503AB71A}" srcOrd="0" destOrd="0" presId="urn:microsoft.com/office/officeart/2005/8/layout/lProcess2"/>
    <dgm:cxn modelId="{49FD4E62-DB4F-4211-8D07-274DB0D5A28C}" srcId="{797AF7E4-49AD-46B3-B0CE-B262CC5425B8}" destId="{05631E74-CBDF-4B1E-957B-3293CF239584}" srcOrd="1" destOrd="0" parTransId="{0F8B51AF-BC72-44DC-8C21-C8691889FFAC}" sibTransId="{8504CEAA-62F1-4670-A1BD-31F0D087F558}"/>
    <dgm:cxn modelId="{78E39463-D2AF-4530-89BB-F4036A675AB4}" srcId="{221D17F5-5DAC-42A1-9BCF-B5CF605BF209}" destId="{B3D08F11-350D-4BA9-92B0-946879766C6C}" srcOrd="4" destOrd="0" parTransId="{FDC339D0-1076-479F-BFE6-6ABC57AACC0C}" sibTransId="{228D5D9F-0FD7-4163-97B6-5539C13C69A2}"/>
    <dgm:cxn modelId="{787E8244-DBED-4484-B7C1-C5828F24852B}" type="presOf" srcId="{D5EB1722-988D-437B-9F3C-C273775B50CC}" destId="{F59F4FB6-A3F6-47C0-A5BB-3A0370694655}" srcOrd="0" destOrd="0" presId="urn:microsoft.com/office/officeart/2005/8/layout/lProcess2"/>
    <dgm:cxn modelId="{94967067-25E2-43F0-AC02-1AE44A97C2C3}" srcId="{D5EB1722-988D-437B-9F3C-C273775B50CC}" destId="{29BC9C40-E157-4A9E-B709-E909EBF29956}" srcOrd="2" destOrd="0" parTransId="{8776EA38-E5F7-4EE9-99DB-0AE06F6D190B}" sibTransId="{5697A996-4ED1-4F8F-B1DF-7CAC9400C23D}"/>
    <dgm:cxn modelId="{6E268C48-6382-4F3E-8DDC-F017A385B6DA}" srcId="{D5EB1722-988D-437B-9F3C-C273775B50CC}" destId="{E910B475-CB53-4246-A953-C03B8D8B150F}" srcOrd="1" destOrd="0" parTransId="{2161A961-95EC-4019-AB73-4FB5EAA74B89}" sibTransId="{F3EE0F26-EBC7-42EB-927E-7BC68B279139}"/>
    <dgm:cxn modelId="{3982066A-DBC5-4FA0-875F-4D264E27416E}" type="presOf" srcId="{A9264653-1CF6-44D2-AB45-9F41FD11E9C1}" destId="{EB9221B8-69A8-47B5-8683-21EDE7D3FE98}" srcOrd="0" destOrd="0" presId="urn:microsoft.com/office/officeart/2005/8/layout/lProcess2"/>
    <dgm:cxn modelId="{D9CA0F4C-3680-4D96-87E2-B1A7F0A30217}" srcId="{05631E74-CBDF-4B1E-957B-3293CF239584}" destId="{DD2104D4-9266-4CCA-A52B-9FBB770B2A4C}" srcOrd="1" destOrd="0" parTransId="{1789CA3F-625B-4FCD-85D9-F4ADF02B0F0F}" sibTransId="{F157E3C6-F706-41DB-8398-BB279BAA710F}"/>
    <dgm:cxn modelId="{641AF372-C5F6-4CE4-B326-0DD162CE9C54}" type="presOf" srcId="{5817A500-0745-45F4-ADFE-E4B087D13FAA}" destId="{6B10B87F-0194-4E84-810B-DCC60A5C6AEF}" srcOrd="0" destOrd="0" presId="urn:microsoft.com/office/officeart/2005/8/layout/lProcess2"/>
    <dgm:cxn modelId="{65267C86-20A4-40F2-B7BF-571C5C9B3312}" type="presOf" srcId="{D5EB1722-988D-437B-9F3C-C273775B50CC}" destId="{E64442BC-C070-4509-8A10-1A3C9284092E}" srcOrd="1" destOrd="0" presId="urn:microsoft.com/office/officeart/2005/8/layout/lProcess2"/>
    <dgm:cxn modelId="{A2306288-1664-495F-8BAA-F28409BD2FF7}" type="presOf" srcId="{1E5F5B8C-A48F-46AE-A7CD-4955153C647F}" destId="{8C675491-D859-470E-A1F4-318BA7EBFAE2}" srcOrd="0" destOrd="0" presId="urn:microsoft.com/office/officeart/2005/8/layout/lProcess2"/>
    <dgm:cxn modelId="{6A371592-12E5-473B-8E63-470267CF717F}" type="presOf" srcId="{221D17F5-5DAC-42A1-9BCF-B5CF605BF209}" destId="{8F1440AA-31D9-4561-9666-1E7309B1FA6E}" srcOrd="0" destOrd="0" presId="urn:microsoft.com/office/officeart/2005/8/layout/lProcess2"/>
    <dgm:cxn modelId="{CC121CA2-5583-4FCB-BB90-21E99D004E83}" type="presOf" srcId="{05631E74-CBDF-4B1E-957B-3293CF239584}" destId="{353A8876-FFAE-4BCA-A8D0-E76F53653606}" srcOrd="0" destOrd="0" presId="urn:microsoft.com/office/officeart/2005/8/layout/lProcess2"/>
    <dgm:cxn modelId="{8B586AA8-F6E6-413D-B516-55F869C9D29F}" type="presOf" srcId="{221D17F5-5DAC-42A1-9BCF-B5CF605BF209}" destId="{C623725F-2EFD-4F3F-B763-1F1D68735C9C}" srcOrd="1" destOrd="0" presId="urn:microsoft.com/office/officeart/2005/8/layout/lProcess2"/>
    <dgm:cxn modelId="{7F64D4AB-6DD3-46DC-B696-A792CC096621}" srcId="{797AF7E4-49AD-46B3-B0CE-B262CC5425B8}" destId="{D5EB1722-988D-437B-9F3C-C273775B50CC}" srcOrd="2" destOrd="0" parTransId="{4DB716D5-A95E-4C73-9245-42EA5687773F}" sibTransId="{57AE332D-1641-4960-8513-A8A3AAF5E1F0}"/>
    <dgm:cxn modelId="{8E4829AF-072F-4F49-A293-0DE83F5BECDD}" srcId="{221D17F5-5DAC-42A1-9BCF-B5CF605BF209}" destId="{A9264653-1CF6-44D2-AB45-9F41FD11E9C1}" srcOrd="1" destOrd="0" parTransId="{813D75A3-75EF-4C45-BB61-7EE65F948506}" sibTransId="{E69EFC42-F504-402B-AFCA-AB9951541D56}"/>
    <dgm:cxn modelId="{5355D1B9-D58E-4E23-B673-8BC43E2E2F7A}" type="presOf" srcId="{BDD4A117-F8B7-4851-B234-05C7955B77A0}" destId="{6E66B98F-0C24-4E48-87BA-E52EB3E96C67}" srcOrd="0" destOrd="0" presId="urn:microsoft.com/office/officeart/2005/8/layout/lProcess2"/>
    <dgm:cxn modelId="{6F1F61C3-6926-4703-9C02-858606EF92B1}" type="presOf" srcId="{A345A200-7839-4E43-ABEF-62B02AFA09F8}" destId="{6B05A361-BBD2-4B56-B881-C34FA09DF221}" srcOrd="0" destOrd="0" presId="urn:microsoft.com/office/officeart/2005/8/layout/lProcess2"/>
    <dgm:cxn modelId="{8F3048C7-BAAB-4D83-B335-BA4841146F5B}" type="presOf" srcId="{360DF6E3-05DB-4DB0-BBA1-596AD8386F34}" destId="{626F77FB-69A6-4323-8444-F85BB8E1CA5F}" srcOrd="0" destOrd="0" presId="urn:microsoft.com/office/officeart/2005/8/layout/lProcess2"/>
    <dgm:cxn modelId="{202CFDCB-F3E7-4139-AF10-690E3CDB09F8}" srcId="{221D17F5-5DAC-42A1-9BCF-B5CF605BF209}" destId="{9439D2A8-FCDD-4D69-AA5E-0B37A9F41F76}" srcOrd="0" destOrd="0" parTransId="{3E0B37AB-FE76-4265-9304-A74009AAB55A}" sibTransId="{282CAD25-2D1B-46BF-AD63-552EEB087C27}"/>
    <dgm:cxn modelId="{62BE38D0-CE7C-4600-87A0-4C50544ABEBB}" srcId="{05631E74-CBDF-4B1E-957B-3293CF239584}" destId="{BDD4A117-F8B7-4851-B234-05C7955B77A0}" srcOrd="0" destOrd="0" parTransId="{5923C86A-6706-48CD-8D0B-F0E82D77D470}" sibTransId="{AF889E8D-6327-4642-B3E8-46060EB5C96C}"/>
    <dgm:cxn modelId="{DBDB48E5-D55C-4EA8-BCFD-F7237557AFCC}" type="presOf" srcId="{CAB68CF5-E43B-4238-94FE-E4A1576150A7}" destId="{F1015B78-C546-424B-AB49-B86E9743B7F8}" srcOrd="0" destOrd="2" presId="urn:microsoft.com/office/officeart/2005/8/layout/lProcess2"/>
    <dgm:cxn modelId="{838448EC-C252-485C-9373-868EDB5F1CB0}" type="presOf" srcId="{CF3DA43C-49A5-41FE-9A8E-F9376899F75F}" destId="{8E63D669-CD9F-4824-AC05-093190FF6922}" srcOrd="0" destOrd="0" presId="urn:microsoft.com/office/officeart/2005/8/layout/lProcess2"/>
    <dgm:cxn modelId="{7E5A88F5-5574-4DD7-8A10-CC40903958E8}" type="presOf" srcId="{E910B475-CB53-4246-A953-C03B8D8B150F}" destId="{4DBD7972-37D2-4F2C-8DFD-A229378E0C6D}" srcOrd="0" destOrd="0" presId="urn:microsoft.com/office/officeart/2005/8/layout/lProcess2"/>
    <dgm:cxn modelId="{D9A892DC-E135-422B-B3D9-F26007AC6D4F}" type="presParOf" srcId="{8E06C463-D9DC-4C0E-88E6-FED96E9614C6}" destId="{131CE369-8A60-4A1D-9D79-D54DA8075BFD}" srcOrd="0" destOrd="0" presId="urn:microsoft.com/office/officeart/2005/8/layout/lProcess2"/>
    <dgm:cxn modelId="{4D1F7EA7-4329-4887-BEDF-62DB0E357808}" type="presParOf" srcId="{131CE369-8A60-4A1D-9D79-D54DA8075BFD}" destId="{8F1440AA-31D9-4561-9666-1E7309B1FA6E}" srcOrd="0" destOrd="0" presId="urn:microsoft.com/office/officeart/2005/8/layout/lProcess2"/>
    <dgm:cxn modelId="{95E4A0EC-F751-45A4-BC31-D38AD0813EE6}" type="presParOf" srcId="{131CE369-8A60-4A1D-9D79-D54DA8075BFD}" destId="{C623725F-2EFD-4F3F-B763-1F1D68735C9C}" srcOrd="1" destOrd="0" presId="urn:microsoft.com/office/officeart/2005/8/layout/lProcess2"/>
    <dgm:cxn modelId="{5B15E0A6-69E6-4E05-BD74-22F53786F316}" type="presParOf" srcId="{131CE369-8A60-4A1D-9D79-D54DA8075BFD}" destId="{7A17285E-CAB9-43EB-B7AE-73D3827D6148}" srcOrd="2" destOrd="0" presId="urn:microsoft.com/office/officeart/2005/8/layout/lProcess2"/>
    <dgm:cxn modelId="{8682BCBF-FF8F-4CBE-B821-97CFEB194BAC}" type="presParOf" srcId="{7A17285E-CAB9-43EB-B7AE-73D3827D6148}" destId="{B8DD5803-3538-44BB-A009-6B9BCC0BA8AE}" srcOrd="0" destOrd="0" presId="urn:microsoft.com/office/officeart/2005/8/layout/lProcess2"/>
    <dgm:cxn modelId="{8FD3C708-B909-4E24-81DB-89D68E2B526F}" type="presParOf" srcId="{B8DD5803-3538-44BB-A009-6B9BCC0BA8AE}" destId="{BA96A81C-B70D-45F3-89E7-1F2AA45F8D69}" srcOrd="0" destOrd="0" presId="urn:microsoft.com/office/officeart/2005/8/layout/lProcess2"/>
    <dgm:cxn modelId="{E1A06FB5-E4D7-4AB9-8A9E-982CD8BFF516}" type="presParOf" srcId="{B8DD5803-3538-44BB-A009-6B9BCC0BA8AE}" destId="{0E33DC45-B39E-41DE-8A54-7EA98A070274}" srcOrd="1" destOrd="0" presId="urn:microsoft.com/office/officeart/2005/8/layout/lProcess2"/>
    <dgm:cxn modelId="{E6102CC4-0F4A-41F8-9BF9-AED420C0ABE4}" type="presParOf" srcId="{B8DD5803-3538-44BB-A009-6B9BCC0BA8AE}" destId="{EB9221B8-69A8-47B5-8683-21EDE7D3FE98}" srcOrd="2" destOrd="0" presId="urn:microsoft.com/office/officeart/2005/8/layout/lProcess2"/>
    <dgm:cxn modelId="{11EB26D8-5B46-437F-A3A5-D0D007C0CB07}" type="presParOf" srcId="{B8DD5803-3538-44BB-A009-6B9BCC0BA8AE}" destId="{E0F0181E-AC91-4810-B7A3-6B636971F9FE}" srcOrd="3" destOrd="0" presId="urn:microsoft.com/office/officeart/2005/8/layout/lProcess2"/>
    <dgm:cxn modelId="{844A2977-9A22-4EA0-BC48-D3FB31B21CEC}" type="presParOf" srcId="{B8DD5803-3538-44BB-A009-6B9BCC0BA8AE}" destId="{0C1D1576-5508-4598-BE10-C27C876436EE}" srcOrd="4" destOrd="0" presId="urn:microsoft.com/office/officeart/2005/8/layout/lProcess2"/>
    <dgm:cxn modelId="{F9765306-0D72-4A8C-923B-9706EA603DA3}" type="presParOf" srcId="{B8DD5803-3538-44BB-A009-6B9BCC0BA8AE}" destId="{F9C975A6-7F81-4D4B-9698-973529F369BF}" srcOrd="5" destOrd="0" presId="urn:microsoft.com/office/officeart/2005/8/layout/lProcess2"/>
    <dgm:cxn modelId="{690A4252-501B-456A-8B85-ECF9429F3E13}" type="presParOf" srcId="{B8DD5803-3538-44BB-A009-6B9BCC0BA8AE}" destId="{626F77FB-69A6-4323-8444-F85BB8E1CA5F}" srcOrd="6" destOrd="0" presId="urn:microsoft.com/office/officeart/2005/8/layout/lProcess2"/>
    <dgm:cxn modelId="{49291B7B-BF87-49E8-BEA5-D1178CE23178}" type="presParOf" srcId="{B8DD5803-3538-44BB-A009-6B9BCC0BA8AE}" destId="{467796AE-F22B-4AAC-8931-A2AE41B1B655}" srcOrd="7" destOrd="0" presId="urn:microsoft.com/office/officeart/2005/8/layout/lProcess2"/>
    <dgm:cxn modelId="{52FC2433-8269-4325-AC07-AD063EF56031}" type="presParOf" srcId="{B8DD5803-3538-44BB-A009-6B9BCC0BA8AE}" destId="{F1015B78-C546-424B-AB49-B86E9743B7F8}" srcOrd="8" destOrd="0" presId="urn:microsoft.com/office/officeart/2005/8/layout/lProcess2"/>
    <dgm:cxn modelId="{208BFE81-ED73-4DEF-937D-DCC5E69BDA2A}" type="presParOf" srcId="{8E06C463-D9DC-4C0E-88E6-FED96E9614C6}" destId="{4F576F79-3291-4F7E-9A39-2AD3F669F2A0}" srcOrd="1" destOrd="0" presId="urn:microsoft.com/office/officeart/2005/8/layout/lProcess2"/>
    <dgm:cxn modelId="{55B26F5B-4EBE-4250-939B-8372B1778C2F}" type="presParOf" srcId="{8E06C463-D9DC-4C0E-88E6-FED96E9614C6}" destId="{B72ACF1C-1619-4057-8A9C-1BCAFA419F89}" srcOrd="2" destOrd="0" presId="urn:microsoft.com/office/officeart/2005/8/layout/lProcess2"/>
    <dgm:cxn modelId="{FC0F688B-9999-424F-AC7D-F3B9D81B0251}" type="presParOf" srcId="{B72ACF1C-1619-4057-8A9C-1BCAFA419F89}" destId="{353A8876-FFAE-4BCA-A8D0-E76F53653606}" srcOrd="0" destOrd="0" presId="urn:microsoft.com/office/officeart/2005/8/layout/lProcess2"/>
    <dgm:cxn modelId="{1E754585-3A87-4117-AE58-2E48F9439426}" type="presParOf" srcId="{B72ACF1C-1619-4057-8A9C-1BCAFA419F89}" destId="{879CD359-76C5-494C-B409-85A1B631E18B}" srcOrd="1" destOrd="0" presId="urn:microsoft.com/office/officeart/2005/8/layout/lProcess2"/>
    <dgm:cxn modelId="{036E7064-AC1F-46AE-99F4-637A83751736}" type="presParOf" srcId="{B72ACF1C-1619-4057-8A9C-1BCAFA419F89}" destId="{C7C7B333-6DF9-4D44-86A6-0C7A8358B42A}" srcOrd="2" destOrd="0" presId="urn:microsoft.com/office/officeart/2005/8/layout/lProcess2"/>
    <dgm:cxn modelId="{C08AE5BE-9C62-4D80-95A2-46DD596BF0E6}" type="presParOf" srcId="{C7C7B333-6DF9-4D44-86A6-0C7A8358B42A}" destId="{E79AFC31-2942-4ECF-B98E-8DA043182418}" srcOrd="0" destOrd="0" presId="urn:microsoft.com/office/officeart/2005/8/layout/lProcess2"/>
    <dgm:cxn modelId="{31C104C7-90EC-46F2-A398-4B98B06E7B5D}" type="presParOf" srcId="{E79AFC31-2942-4ECF-B98E-8DA043182418}" destId="{6E66B98F-0C24-4E48-87BA-E52EB3E96C67}" srcOrd="0" destOrd="0" presId="urn:microsoft.com/office/officeart/2005/8/layout/lProcess2"/>
    <dgm:cxn modelId="{DC87114D-698E-4C63-980B-AC1B95EE9451}" type="presParOf" srcId="{E79AFC31-2942-4ECF-B98E-8DA043182418}" destId="{AF3EFFB9-D1F9-4CF7-AF44-AE050FD4801E}" srcOrd="1" destOrd="0" presId="urn:microsoft.com/office/officeart/2005/8/layout/lProcess2"/>
    <dgm:cxn modelId="{929D26EB-2F3A-4FB0-84DB-6FC0436AA4B1}" type="presParOf" srcId="{E79AFC31-2942-4ECF-B98E-8DA043182418}" destId="{3B374CA9-1052-4F23-97C0-6327503AB71A}" srcOrd="2" destOrd="0" presId="urn:microsoft.com/office/officeart/2005/8/layout/lProcess2"/>
    <dgm:cxn modelId="{7B071A01-D9B7-4C5C-AD8C-730FF4479798}" type="presParOf" srcId="{E79AFC31-2942-4ECF-B98E-8DA043182418}" destId="{4796C635-CD6B-4A26-AFE6-B1D6161E9A40}" srcOrd="3" destOrd="0" presId="urn:microsoft.com/office/officeart/2005/8/layout/lProcess2"/>
    <dgm:cxn modelId="{D978B9DE-2E57-4B3B-BA3E-4A4B498CFB05}" type="presParOf" srcId="{E79AFC31-2942-4ECF-B98E-8DA043182418}" destId="{6B05A361-BBD2-4B56-B881-C34FA09DF221}" srcOrd="4" destOrd="0" presId="urn:microsoft.com/office/officeart/2005/8/layout/lProcess2"/>
    <dgm:cxn modelId="{17B9D829-B803-478E-9460-CE1B3AB9A9BB}" type="presParOf" srcId="{E79AFC31-2942-4ECF-B98E-8DA043182418}" destId="{60384311-FEDC-4993-BFE8-FB51BFFEE8D4}" srcOrd="5" destOrd="0" presId="urn:microsoft.com/office/officeart/2005/8/layout/lProcess2"/>
    <dgm:cxn modelId="{1D4002FF-A2D1-4D70-A9EC-D00461731358}" type="presParOf" srcId="{E79AFC31-2942-4ECF-B98E-8DA043182418}" destId="{8C675491-D859-470E-A1F4-318BA7EBFAE2}" srcOrd="6" destOrd="0" presId="urn:microsoft.com/office/officeart/2005/8/layout/lProcess2"/>
    <dgm:cxn modelId="{7F6F0F70-A552-4B48-854A-4BED47A38530}" type="presParOf" srcId="{8E06C463-D9DC-4C0E-88E6-FED96E9614C6}" destId="{7DCF745C-9AB4-402A-BD32-1744F0CDBBE6}" srcOrd="3" destOrd="0" presId="urn:microsoft.com/office/officeart/2005/8/layout/lProcess2"/>
    <dgm:cxn modelId="{56B6BBED-E297-40D5-AFB2-DCF185F89D5C}" type="presParOf" srcId="{8E06C463-D9DC-4C0E-88E6-FED96E9614C6}" destId="{C5ECB530-7E98-47D9-B515-06FC88914929}" srcOrd="4" destOrd="0" presId="urn:microsoft.com/office/officeart/2005/8/layout/lProcess2"/>
    <dgm:cxn modelId="{3C203D57-8534-455C-9592-ED3BDF969BD1}" type="presParOf" srcId="{C5ECB530-7E98-47D9-B515-06FC88914929}" destId="{F59F4FB6-A3F6-47C0-A5BB-3A0370694655}" srcOrd="0" destOrd="0" presId="urn:microsoft.com/office/officeart/2005/8/layout/lProcess2"/>
    <dgm:cxn modelId="{F0F42B1C-78BF-4B5C-A6C5-093D14985115}" type="presParOf" srcId="{C5ECB530-7E98-47D9-B515-06FC88914929}" destId="{E64442BC-C070-4509-8A10-1A3C9284092E}" srcOrd="1" destOrd="0" presId="urn:microsoft.com/office/officeart/2005/8/layout/lProcess2"/>
    <dgm:cxn modelId="{B769AA71-D873-4DDE-AEB5-C423F4454B88}" type="presParOf" srcId="{C5ECB530-7E98-47D9-B515-06FC88914929}" destId="{FAFD7DF4-917B-433C-8BC9-90E58A2F44E2}" srcOrd="2" destOrd="0" presId="urn:microsoft.com/office/officeart/2005/8/layout/lProcess2"/>
    <dgm:cxn modelId="{7AAAFF18-55F6-47B3-B0AF-3DCFDFD441AA}" type="presParOf" srcId="{FAFD7DF4-917B-433C-8BC9-90E58A2F44E2}" destId="{F3569270-9F6F-4A10-AD78-26213FD917CD}" srcOrd="0" destOrd="0" presId="urn:microsoft.com/office/officeart/2005/8/layout/lProcess2"/>
    <dgm:cxn modelId="{8C583D8D-9170-4730-9544-99773F87E825}" type="presParOf" srcId="{F3569270-9F6F-4A10-AD78-26213FD917CD}" destId="{8E63D669-CD9F-4824-AC05-093190FF6922}" srcOrd="0" destOrd="0" presId="urn:microsoft.com/office/officeart/2005/8/layout/lProcess2"/>
    <dgm:cxn modelId="{72EAB9C1-CB79-4DCB-8538-3592DDFC32EE}" type="presParOf" srcId="{F3569270-9F6F-4A10-AD78-26213FD917CD}" destId="{EB3BF3DF-E6ED-4708-815E-A027E151DA07}" srcOrd="1" destOrd="0" presId="urn:microsoft.com/office/officeart/2005/8/layout/lProcess2"/>
    <dgm:cxn modelId="{C827A728-EE24-48D3-B620-E8613987C602}" type="presParOf" srcId="{F3569270-9F6F-4A10-AD78-26213FD917CD}" destId="{4DBD7972-37D2-4F2C-8DFD-A229378E0C6D}" srcOrd="2" destOrd="0" presId="urn:microsoft.com/office/officeart/2005/8/layout/lProcess2"/>
    <dgm:cxn modelId="{1FF9B286-E2E4-4F3D-9B69-5717B59F14AE}" type="presParOf" srcId="{F3569270-9F6F-4A10-AD78-26213FD917CD}" destId="{4F410C55-B377-4F35-93AC-9719A9DC331B}" srcOrd="3" destOrd="0" presId="urn:microsoft.com/office/officeart/2005/8/layout/lProcess2"/>
    <dgm:cxn modelId="{5768619E-0EE5-4734-85DC-8A28D62A6411}" type="presParOf" srcId="{F3569270-9F6F-4A10-AD78-26213FD917CD}" destId="{36883C1C-1BB3-4836-BC9B-9C51664E6404}" srcOrd="4" destOrd="0" presId="urn:microsoft.com/office/officeart/2005/8/layout/lProcess2"/>
    <dgm:cxn modelId="{FB68620F-E659-409E-84DF-6E1DC69A5C08}" type="presParOf" srcId="{F3569270-9F6F-4A10-AD78-26213FD917CD}" destId="{E514B44F-FAA4-443B-AC71-16CB7F292D41}" srcOrd="5" destOrd="0" presId="urn:microsoft.com/office/officeart/2005/8/layout/lProcess2"/>
    <dgm:cxn modelId="{D410995E-1DF4-445E-AED3-50CAE237D6BF}" type="presParOf" srcId="{F3569270-9F6F-4A10-AD78-26213FD917CD}" destId="{6B10B87F-0194-4E84-810B-DCC60A5C6AE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FAC2C7-B9F6-45C2-8884-0FE282FE667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8EFE54-3A9E-4E2D-BAC8-E8B6D5441F23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Care workers’ wellbeing</a:t>
          </a:r>
        </a:p>
      </dgm:t>
    </dgm:pt>
    <dgm:pt modelId="{FA4B2EB7-4CF2-475C-B6C2-ABF52520CEA8}" type="parTrans" cxnId="{BA676847-C8E7-4DDF-B2BD-3FF83CE0960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259949-4A06-4B36-99E1-F665D3660F97}" type="sibTrans" cxnId="{BA676847-C8E7-4DDF-B2BD-3FF83CE0960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58E2F-38C9-4FAB-95E3-5FD3A217DF36}">
      <dgm:prSet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Work Structure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; job satisfaction; sense of responsibility</a:t>
          </a:r>
        </a:p>
      </dgm:t>
    </dgm:pt>
    <dgm:pt modelId="{3A8F61BA-7C8F-4EBC-B2AF-9FA7BE2C5C80}" type="parTrans" cxnId="{C8063204-ADDF-4246-AB0D-8041C65880B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176EDE-319D-423A-B375-947CE12A58A2}" type="sibTrans" cxnId="{C8063204-ADDF-4246-AB0D-8041C65880B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9F3644-8B2B-4692-B3AE-A8A97B18C5EB}">
      <dgm:prSet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Wellbeing at work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: physical, mental and financial</a:t>
          </a:r>
        </a:p>
      </dgm:t>
    </dgm:pt>
    <dgm:pt modelId="{C0F76F3B-CEDA-4787-9134-64FEB178F5B4}" type="parTrans" cxnId="{F7AC211F-A19F-46B8-A734-6E25DAA1558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D4D0D-E421-49DA-AA83-D35270C78D23}" type="sibTrans" cxnId="{F7AC211F-A19F-46B8-A734-6E25DAA1558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A52F6-68E7-4B64-B04B-11853DFC63BC}">
      <dgm:prSet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Retention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issues</a:t>
          </a:r>
        </a:p>
      </dgm:t>
    </dgm:pt>
    <dgm:pt modelId="{DEFF3108-E4F6-4331-BE6E-30B2531A2E66}" type="parTrans" cxnId="{E200ECA3-276C-4ECA-8FC7-8BDF9755D2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BCBFC-FE59-4991-89E1-00B510E0BB18}" type="sibTrans" cxnId="{E200ECA3-276C-4ECA-8FC7-8BDF9755D2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86157D-EABD-4084-9275-C4B7C3C5F7E3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COVID-19 combined with existing challenges </a:t>
          </a:r>
        </a:p>
      </dgm:t>
    </dgm:pt>
    <dgm:pt modelId="{60A8144F-91F2-407D-9E06-90ED6FB1B443}" type="parTrans" cxnId="{8DFAD11E-CCA6-419E-BADF-FAC30FF055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1C8A5-F1A6-4FFB-85BE-36A447E612E6}" type="sibTrans" cxnId="{8DFAD11E-CCA6-419E-BADF-FAC30FF055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3D69DD-5F3F-4146-9F39-6C62D122E9CD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Implications on workforce outcomes and workers’ 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wellbeing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</dgm:t>
    </dgm:pt>
    <dgm:pt modelId="{662C4D37-666E-4D5B-AD18-2478C76854DC}" type="parTrans" cxnId="{7330CB0C-0322-4314-A6D6-04C504636D0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B33E66-CFAC-4307-BB24-C6AC987708D7}" type="sibTrans" cxnId="{7330CB0C-0322-4314-A6D6-04C504636D0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2C7AD9-B165-4CA9-A114-21A3143065F7}">
      <dgm:prSet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Abuse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: impact on wellbeing and retention</a:t>
          </a:r>
        </a:p>
      </dgm:t>
    </dgm:pt>
    <dgm:pt modelId="{E925AAFE-8F20-4E7E-887F-212AD532415A}" type="parTrans" cxnId="{D7FEF261-2576-4249-94E6-F8F58C81D5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BCE56F-DA21-4F45-814F-324E2C29A2F8}" type="sibTrans" cxnId="{D7FEF261-2576-4249-94E6-F8F58C81D5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7047D-0FB0-45A4-A304-5AE1C5C46A6F}">
      <dgm:prSet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Quality of care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74CA0-568E-4B12-8BF4-23A7BFA71576}" type="parTrans" cxnId="{AEE413C4-F6C3-4FAE-AB9E-807C8A8BF3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5DBE82-0467-4A1A-96C3-9D568393D7D3}" type="sibTrans" cxnId="{AEE413C4-F6C3-4FAE-AB9E-807C8A8BF3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1F5C9-303A-D94C-8636-44001D3D764B}" type="pres">
      <dgm:prSet presAssocID="{8CFAC2C7-B9F6-45C2-8884-0FE282FE667F}" presName="linear" presStyleCnt="0">
        <dgm:presLayoutVars>
          <dgm:dir/>
          <dgm:animLvl val="lvl"/>
          <dgm:resizeHandles val="exact"/>
        </dgm:presLayoutVars>
      </dgm:prSet>
      <dgm:spPr/>
    </dgm:pt>
    <dgm:pt modelId="{F1BF9658-BE8C-244F-8B2A-92800830D21D}" type="pres">
      <dgm:prSet presAssocID="{7E8EFE54-3A9E-4E2D-BAC8-E8B6D5441F23}" presName="parentLin" presStyleCnt="0"/>
      <dgm:spPr/>
    </dgm:pt>
    <dgm:pt modelId="{369D3E95-A59A-EE42-9C18-8241A88DB539}" type="pres">
      <dgm:prSet presAssocID="{7E8EFE54-3A9E-4E2D-BAC8-E8B6D5441F23}" presName="parentLeftMargin" presStyleLbl="node1" presStyleIdx="0" presStyleCnt="2"/>
      <dgm:spPr/>
    </dgm:pt>
    <dgm:pt modelId="{1634CBCF-3C22-EE4B-B4F1-768BDD2D8A5C}" type="pres">
      <dgm:prSet presAssocID="{7E8EFE54-3A9E-4E2D-BAC8-E8B6D5441F2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BC911D9-DBA7-A347-8064-7EFDD4828765}" type="pres">
      <dgm:prSet presAssocID="{7E8EFE54-3A9E-4E2D-BAC8-E8B6D5441F23}" presName="negativeSpace" presStyleCnt="0"/>
      <dgm:spPr/>
    </dgm:pt>
    <dgm:pt modelId="{D749E231-5883-9246-8530-25C65A3708AF}" type="pres">
      <dgm:prSet presAssocID="{7E8EFE54-3A9E-4E2D-BAC8-E8B6D5441F23}" presName="childText" presStyleLbl="conFgAcc1" presStyleIdx="0" presStyleCnt="2">
        <dgm:presLayoutVars>
          <dgm:bulletEnabled val="1"/>
        </dgm:presLayoutVars>
      </dgm:prSet>
      <dgm:spPr/>
    </dgm:pt>
    <dgm:pt modelId="{F9AF33DF-1D8D-0644-8518-2EEB287DD37D}" type="pres">
      <dgm:prSet presAssocID="{FB259949-4A06-4B36-99E1-F665D3660F97}" presName="spaceBetweenRectangles" presStyleCnt="0"/>
      <dgm:spPr/>
    </dgm:pt>
    <dgm:pt modelId="{746DF33D-E13C-BA45-8D14-7FFF8E20F6F1}" type="pres">
      <dgm:prSet presAssocID="{2386157D-EABD-4084-9275-C4B7C3C5F7E3}" presName="parentLin" presStyleCnt="0"/>
      <dgm:spPr/>
    </dgm:pt>
    <dgm:pt modelId="{B370780B-EEF5-6545-839C-1214C35A08F6}" type="pres">
      <dgm:prSet presAssocID="{2386157D-EABD-4084-9275-C4B7C3C5F7E3}" presName="parentLeftMargin" presStyleLbl="node1" presStyleIdx="0" presStyleCnt="2"/>
      <dgm:spPr/>
    </dgm:pt>
    <dgm:pt modelId="{2ED6F8CD-6474-FF4A-B26A-CACACE1BBDE1}" type="pres">
      <dgm:prSet presAssocID="{2386157D-EABD-4084-9275-C4B7C3C5F7E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9B3ED9E-B3B8-5944-93FF-D91F98EADC66}" type="pres">
      <dgm:prSet presAssocID="{2386157D-EABD-4084-9275-C4B7C3C5F7E3}" presName="negativeSpace" presStyleCnt="0"/>
      <dgm:spPr/>
    </dgm:pt>
    <dgm:pt modelId="{8A5A6971-AFAC-5D45-8630-B30CE21AA120}" type="pres">
      <dgm:prSet presAssocID="{2386157D-EABD-4084-9275-C4B7C3C5F7E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DA26201-3750-2F4F-99DA-E58ADF182547}" type="presOf" srcId="{7E8EFE54-3A9E-4E2D-BAC8-E8B6D5441F23}" destId="{369D3E95-A59A-EE42-9C18-8241A88DB539}" srcOrd="0" destOrd="0" presId="urn:microsoft.com/office/officeart/2005/8/layout/list1"/>
    <dgm:cxn modelId="{B98A9B03-6D09-D245-A665-1623753B439E}" type="presOf" srcId="{8CFAC2C7-B9F6-45C2-8884-0FE282FE667F}" destId="{BC01F5C9-303A-D94C-8636-44001D3D764B}" srcOrd="0" destOrd="0" presId="urn:microsoft.com/office/officeart/2005/8/layout/list1"/>
    <dgm:cxn modelId="{C8063204-ADDF-4246-AB0D-8041C65880BF}" srcId="{7E8EFE54-3A9E-4E2D-BAC8-E8B6D5441F23}" destId="{AC058E2F-38C9-4FAB-95E3-5FD3A217DF36}" srcOrd="0" destOrd="0" parTransId="{3A8F61BA-7C8F-4EBC-B2AF-9FA7BE2C5C80}" sibTransId="{25176EDE-319D-423A-B375-947CE12A58A2}"/>
    <dgm:cxn modelId="{7330CB0C-0322-4314-A6D6-04C504636D0A}" srcId="{2386157D-EABD-4084-9275-C4B7C3C5F7E3}" destId="{853D69DD-5F3F-4146-9F39-6C62D122E9CD}" srcOrd="0" destOrd="0" parTransId="{662C4D37-666E-4D5B-AD18-2478C76854DC}" sibTransId="{21B33E66-CFAC-4307-BB24-C6AC987708D7}"/>
    <dgm:cxn modelId="{E5B9540D-2295-3B4F-8B24-20DDF3032A3C}" type="presOf" srcId="{853D69DD-5F3F-4146-9F39-6C62D122E9CD}" destId="{8A5A6971-AFAC-5D45-8630-B30CE21AA120}" srcOrd="0" destOrd="0" presId="urn:microsoft.com/office/officeart/2005/8/layout/list1"/>
    <dgm:cxn modelId="{E97D3912-6D5C-9845-96AA-7C5D432FE770}" type="presOf" srcId="{7E8EFE54-3A9E-4E2D-BAC8-E8B6D5441F23}" destId="{1634CBCF-3C22-EE4B-B4F1-768BDD2D8A5C}" srcOrd="1" destOrd="0" presId="urn:microsoft.com/office/officeart/2005/8/layout/list1"/>
    <dgm:cxn modelId="{8DFAD11E-CCA6-419E-BADF-FAC30FF05557}" srcId="{8CFAC2C7-B9F6-45C2-8884-0FE282FE667F}" destId="{2386157D-EABD-4084-9275-C4B7C3C5F7E3}" srcOrd="1" destOrd="0" parTransId="{60A8144F-91F2-407D-9E06-90ED6FB1B443}" sibTransId="{3C41C8A5-F1A6-4FFB-85BE-36A447E612E6}"/>
    <dgm:cxn modelId="{F7AC211F-A19F-46B8-A734-6E25DAA15589}" srcId="{7E8EFE54-3A9E-4E2D-BAC8-E8B6D5441F23}" destId="{829F3644-8B2B-4692-B3AE-A8A97B18C5EB}" srcOrd="1" destOrd="0" parTransId="{C0F76F3B-CEDA-4787-9134-64FEB178F5B4}" sibTransId="{AB0D4D0D-E421-49DA-AA83-D35270C78D23}"/>
    <dgm:cxn modelId="{D668273C-0DF0-9D45-8261-3C93E41F6E15}" type="presOf" srcId="{9377047D-0FB0-45A4-A304-5AE1C5C46A6F}" destId="{8A5A6971-AFAC-5D45-8630-B30CE21AA120}" srcOrd="0" destOrd="2" presId="urn:microsoft.com/office/officeart/2005/8/layout/list1"/>
    <dgm:cxn modelId="{D7FEF261-2576-4249-94E6-F8F58C81D5C9}" srcId="{2386157D-EABD-4084-9275-C4B7C3C5F7E3}" destId="{932C7AD9-B165-4CA9-A114-21A3143065F7}" srcOrd="1" destOrd="0" parTransId="{E925AAFE-8F20-4E7E-887F-212AD532415A}" sibTransId="{86BCE56F-DA21-4F45-814F-324E2C29A2F8}"/>
    <dgm:cxn modelId="{2DEEBF42-348E-4C40-82DE-BEFBBF201DAC}" type="presOf" srcId="{AC058E2F-38C9-4FAB-95E3-5FD3A217DF36}" destId="{D749E231-5883-9246-8530-25C65A3708AF}" srcOrd="0" destOrd="0" presId="urn:microsoft.com/office/officeart/2005/8/layout/list1"/>
    <dgm:cxn modelId="{BA676847-C8E7-4DDF-B2BD-3FF83CE09603}" srcId="{8CFAC2C7-B9F6-45C2-8884-0FE282FE667F}" destId="{7E8EFE54-3A9E-4E2D-BAC8-E8B6D5441F23}" srcOrd="0" destOrd="0" parTransId="{FA4B2EB7-4CF2-475C-B6C2-ABF52520CEA8}" sibTransId="{FB259949-4A06-4B36-99E1-F665D3660F97}"/>
    <dgm:cxn modelId="{C4633777-24B0-F04A-BF85-5850698D432D}" type="presOf" srcId="{829F3644-8B2B-4692-B3AE-A8A97B18C5EB}" destId="{D749E231-5883-9246-8530-25C65A3708AF}" srcOrd="0" destOrd="1" presId="urn:microsoft.com/office/officeart/2005/8/layout/list1"/>
    <dgm:cxn modelId="{E200ECA3-276C-4ECA-8FC7-8BDF9755D2A9}" srcId="{7E8EFE54-3A9E-4E2D-BAC8-E8B6D5441F23}" destId="{7BFA52F6-68E7-4B64-B04B-11853DFC63BC}" srcOrd="2" destOrd="0" parTransId="{DEFF3108-E4F6-4331-BE6E-30B2531A2E66}" sibTransId="{1C6BCBFC-FE59-4991-89E1-00B510E0BB18}"/>
    <dgm:cxn modelId="{551A9FA7-C5C0-424E-84D7-8FA97F0C0E6F}" type="presOf" srcId="{7BFA52F6-68E7-4B64-B04B-11853DFC63BC}" destId="{D749E231-5883-9246-8530-25C65A3708AF}" srcOrd="0" destOrd="2" presId="urn:microsoft.com/office/officeart/2005/8/layout/list1"/>
    <dgm:cxn modelId="{AEE413C4-F6C3-4FAE-AB9E-807C8A8BF3DE}" srcId="{2386157D-EABD-4084-9275-C4B7C3C5F7E3}" destId="{9377047D-0FB0-45A4-A304-5AE1C5C46A6F}" srcOrd="2" destOrd="0" parTransId="{7BF74CA0-568E-4B12-8BF4-23A7BFA71576}" sibTransId="{3E5DBE82-0467-4A1A-96C3-9D568393D7D3}"/>
    <dgm:cxn modelId="{A263F0E8-A03B-6F49-AAAF-4A4E8AE70B61}" type="presOf" srcId="{2386157D-EABD-4084-9275-C4B7C3C5F7E3}" destId="{2ED6F8CD-6474-FF4A-B26A-CACACE1BBDE1}" srcOrd="1" destOrd="0" presId="urn:microsoft.com/office/officeart/2005/8/layout/list1"/>
    <dgm:cxn modelId="{E24569E9-2D94-E84F-B883-A91EA7EB07FD}" type="presOf" srcId="{932C7AD9-B165-4CA9-A114-21A3143065F7}" destId="{8A5A6971-AFAC-5D45-8630-B30CE21AA120}" srcOrd="0" destOrd="1" presId="urn:microsoft.com/office/officeart/2005/8/layout/list1"/>
    <dgm:cxn modelId="{E4C092EB-EE59-5C48-B11A-429250B42F80}" type="presOf" srcId="{2386157D-EABD-4084-9275-C4B7C3C5F7E3}" destId="{B370780B-EEF5-6545-839C-1214C35A08F6}" srcOrd="0" destOrd="0" presId="urn:microsoft.com/office/officeart/2005/8/layout/list1"/>
    <dgm:cxn modelId="{7679E5E6-BA49-FA4B-82DD-C643BC831AE6}" type="presParOf" srcId="{BC01F5C9-303A-D94C-8636-44001D3D764B}" destId="{F1BF9658-BE8C-244F-8B2A-92800830D21D}" srcOrd="0" destOrd="0" presId="urn:microsoft.com/office/officeart/2005/8/layout/list1"/>
    <dgm:cxn modelId="{ACB12B3A-82C4-DC4D-B358-B40DD472A4CA}" type="presParOf" srcId="{F1BF9658-BE8C-244F-8B2A-92800830D21D}" destId="{369D3E95-A59A-EE42-9C18-8241A88DB539}" srcOrd="0" destOrd="0" presId="urn:microsoft.com/office/officeart/2005/8/layout/list1"/>
    <dgm:cxn modelId="{1F7B551D-E858-9A43-90B5-6D4048780CB4}" type="presParOf" srcId="{F1BF9658-BE8C-244F-8B2A-92800830D21D}" destId="{1634CBCF-3C22-EE4B-B4F1-768BDD2D8A5C}" srcOrd="1" destOrd="0" presId="urn:microsoft.com/office/officeart/2005/8/layout/list1"/>
    <dgm:cxn modelId="{96915CCF-789B-A34F-A4C7-1C45E03C547C}" type="presParOf" srcId="{BC01F5C9-303A-D94C-8636-44001D3D764B}" destId="{DBC911D9-DBA7-A347-8064-7EFDD4828765}" srcOrd="1" destOrd="0" presId="urn:microsoft.com/office/officeart/2005/8/layout/list1"/>
    <dgm:cxn modelId="{077B1A0D-49AB-2842-902D-521E6307B27D}" type="presParOf" srcId="{BC01F5C9-303A-D94C-8636-44001D3D764B}" destId="{D749E231-5883-9246-8530-25C65A3708AF}" srcOrd="2" destOrd="0" presId="urn:microsoft.com/office/officeart/2005/8/layout/list1"/>
    <dgm:cxn modelId="{BCF5D6CE-1F9B-284A-AB33-2ECD91E058DF}" type="presParOf" srcId="{BC01F5C9-303A-D94C-8636-44001D3D764B}" destId="{F9AF33DF-1D8D-0644-8518-2EEB287DD37D}" srcOrd="3" destOrd="0" presId="urn:microsoft.com/office/officeart/2005/8/layout/list1"/>
    <dgm:cxn modelId="{507911DE-F44E-0742-A9D2-79A6771D3360}" type="presParOf" srcId="{BC01F5C9-303A-D94C-8636-44001D3D764B}" destId="{746DF33D-E13C-BA45-8D14-7FFF8E20F6F1}" srcOrd="4" destOrd="0" presId="urn:microsoft.com/office/officeart/2005/8/layout/list1"/>
    <dgm:cxn modelId="{81432BC3-3B7C-2D49-A3A6-03BCF6A9E97A}" type="presParOf" srcId="{746DF33D-E13C-BA45-8D14-7FFF8E20F6F1}" destId="{B370780B-EEF5-6545-839C-1214C35A08F6}" srcOrd="0" destOrd="0" presId="urn:microsoft.com/office/officeart/2005/8/layout/list1"/>
    <dgm:cxn modelId="{06EEC3C7-E2C3-3548-9548-53E67A8DEB09}" type="presParOf" srcId="{746DF33D-E13C-BA45-8D14-7FFF8E20F6F1}" destId="{2ED6F8CD-6474-FF4A-B26A-CACACE1BBDE1}" srcOrd="1" destOrd="0" presId="urn:microsoft.com/office/officeart/2005/8/layout/list1"/>
    <dgm:cxn modelId="{05A0B0DB-519B-474B-BFAD-C382E400E0D7}" type="presParOf" srcId="{BC01F5C9-303A-D94C-8636-44001D3D764B}" destId="{99B3ED9E-B3B8-5944-93FF-D91F98EADC66}" srcOrd="5" destOrd="0" presId="urn:microsoft.com/office/officeart/2005/8/layout/list1"/>
    <dgm:cxn modelId="{829F4380-A4FA-8E41-B7EF-4B0B371BAC07}" type="presParOf" srcId="{BC01F5C9-303A-D94C-8636-44001D3D764B}" destId="{8A5A6971-AFAC-5D45-8630-B30CE21AA12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0E032-9A87-C642-B32D-D732F47AEE47}">
      <dsp:nvSpPr>
        <dsp:cNvPr id="0" name=""/>
        <dsp:cNvSpPr/>
      </dsp:nvSpPr>
      <dsp:spPr>
        <a:xfrm>
          <a:off x="0" y="920"/>
          <a:ext cx="16940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32211-7A0B-6A49-BC38-CC8A7CB4094A}">
      <dsp:nvSpPr>
        <dsp:cNvPr id="0" name=""/>
        <dsp:cNvSpPr/>
      </dsp:nvSpPr>
      <dsp:spPr>
        <a:xfrm>
          <a:off x="0" y="920"/>
          <a:ext cx="3388092" cy="107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Financial Wellbeing</a:t>
          </a:r>
        </a:p>
      </dsp:txBody>
      <dsp:txXfrm>
        <a:off x="0" y="920"/>
        <a:ext cx="3388092" cy="1077422"/>
      </dsp:txXfrm>
    </dsp:sp>
    <dsp:sp modelId="{01CCBAD0-1A42-3D43-9AF2-96488669D1A2}">
      <dsp:nvSpPr>
        <dsp:cNvPr id="0" name=""/>
        <dsp:cNvSpPr/>
      </dsp:nvSpPr>
      <dsp:spPr>
        <a:xfrm>
          <a:off x="3642199" y="49846"/>
          <a:ext cx="13298263" cy="97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2 sub-domains: 1 -Job security;  2 - Having enough money to meet needs</a:t>
          </a:r>
        </a:p>
      </dsp:txBody>
      <dsp:txXfrm>
        <a:off x="3642199" y="49846"/>
        <a:ext cx="13298263" cy="978518"/>
      </dsp:txXfrm>
    </dsp:sp>
    <dsp:sp modelId="{B4D23D67-7454-894C-A39B-80BA9B65542C}">
      <dsp:nvSpPr>
        <dsp:cNvPr id="0" name=""/>
        <dsp:cNvSpPr/>
      </dsp:nvSpPr>
      <dsp:spPr>
        <a:xfrm>
          <a:off x="3388092" y="1028365"/>
          <a:ext cx="1355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CEC2E-EC50-4145-A619-CB0443C085E9}">
      <dsp:nvSpPr>
        <dsp:cNvPr id="0" name=""/>
        <dsp:cNvSpPr/>
      </dsp:nvSpPr>
      <dsp:spPr>
        <a:xfrm>
          <a:off x="0" y="1078343"/>
          <a:ext cx="169404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24DEE-FA45-C141-BF53-0EA0FB13718F}">
      <dsp:nvSpPr>
        <dsp:cNvPr id="0" name=""/>
        <dsp:cNvSpPr/>
      </dsp:nvSpPr>
      <dsp:spPr>
        <a:xfrm>
          <a:off x="0" y="1078343"/>
          <a:ext cx="3388092" cy="107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Mental Wellbeing</a:t>
          </a:r>
        </a:p>
      </dsp:txBody>
      <dsp:txXfrm>
        <a:off x="0" y="1078343"/>
        <a:ext cx="3388092" cy="1077422"/>
      </dsp:txXfrm>
    </dsp:sp>
    <dsp:sp modelId="{C64BE9EC-EF7E-2E48-A33A-29546380BDDD}">
      <dsp:nvSpPr>
        <dsp:cNvPr id="0" name=""/>
        <dsp:cNvSpPr/>
      </dsp:nvSpPr>
      <dsp:spPr>
        <a:xfrm>
          <a:off x="3642199" y="1127269"/>
          <a:ext cx="13298263" cy="97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 3 sub-domains (6 items) : 1- Burnout/exhaustion (3 items); 2- Satisfaction/motivations (2 items); 3- Impact of clients’ loss (1 item)</a:t>
          </a:r>
        </a:p>
      </dsp:txBody>
      <dsp:txXfrm>
        <a:off x="3642199" y="1127269"/>
        <a:ext cx="13298263" cy="978518"/>
      </dsp:txXfrm>
    </dsp:sp>
    <dsp:sp modelId="{F77AD1F3-A5AA-054D-9DFB-49AF57FAAA65}">
      <dsp:nvSpPr>
        <dsp:cNvPr id="0" name=""/>
        <dsp:cNvSpPr/>
      </dsp:nvSpPr>
      <dsp:spPr>
        <a:xfrm>
          <a:off x="3388092" y="2105787"/>
          <a:ext cx="1355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6915F-8F2B-CB47-B963-0C7BD21BACD1}">
      <dsp:nvSpPr>
        <dsp:cNvPr id="0" name=""/>
        <dsp:cNvSpPr/>
      </dsp:nvSpPr>
      <dsp:spPr>
        <a:xfrm>
          <a:off x="0" y="2155766"/>
          <a:ext cx="1694046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3390D-095B-B74E-8D14-F73FE53F1583}">
      <dsp:nvSpPr>
        <dsp:cNvPr id="0" name=""/>
        <dsp:cNvSpPr/>
      </dsp:nvSpPr>
      <dsp:spPr>
        <a:xfrm>
          <a:off x="0" y="2155766"/>
          <a:ext cx="3388092" cy="107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Physical Wellbeing</a:t>
          </a:r>
        </a:p>
      </dsp:txBody>
      <dsp:txXfrm>
        <a:off x="0" y="2155766"/>
        <a:ext cx="3388092" cy="1077422"/>
      </dsp:txXfrm>
    </dsp:sp>
    <dsp:sp modelId="{8A082FE9-4C6D-A643-BFFD-22230F8D5DFD}">
      <dsp:nvSpPr>
        <dsp:cNvPr id="0" name=""/>
        <dsp:cNvSpPr/>
      </dsp:nvSpPr>
      <dsp:spPr>
        <a:xfrm>
          <a:off x="3642199" y="2204692"/>
          <a:ext cx="13298263" cy="97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4 sub-domains: Physical injuries; Adequate equipment to do work; Physical health (aches &amp; pains); Impact on health behaviour (sleep, diet)</a:t>
          </a:r>
        </a:p>
      </dsp:txBody>
      <dsp:txXfrm>
        <a:off x="3642199" y="2204692"/>
        <a:ext cx="13298263" cy="978518"/>
      </dsp:txXfrm>
    </dsp:sp>
    <dsp:sp modelId="{3B06492A-8FE4-1A4D-9EE9-1101D5FE3654}">
      <dsp:nvSpPr>
        <dsp:cNvPr id="0" name=""/>
        <dsp:cNvSpPr/>
      </dsp:nvSpPr>
      <dsp:spPr>
        <a:xfrm>
          <a:off x="3388092" y="3183210"/>
          <a:ext cx="1355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79335-DABB-C24C-A1BD-A84D78B80E36}">
      <dsp:nvSpPr>
        <dsp:cNvPr id="0" name=""/>
        <dsp:cNvSpPr/>
      </dsp:nvSpPr>
      <dsp:spPr>
        <a:xfrm>
          <a:off x="0" y="3233188"/>
          <a:ext cx="1694046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7D3D6-04AA-5D45-9B28-04339D65DE59}">
      <dsp:nvSpPr>
        <dsp:cNvPr id="0" name=""/>
        <dsp:cNvSpPr/>
      </dsp:nvSpPr>
      <dsp:spPr>
        <a:xfrm>
          <a:off x="0" y="3233188"/>
          <a:ext cx="3388092" cy="107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Organisational Features </a:t>
          </a:r>
        </a:p>
      </dsp:txBody>
      <dsp:txXfrm>
        <a:off x="0" y="3233188"/>
        <a:ext cx="3388092" cy="1077422"/>
      </dsp:txXfrm>
    </dsp:sp>
    <dsp:sp modelId="{01825114-62E9-C746-964F-61BD611738D8}">
      <dsp:nvSpPr>
        <dsp:cNvPr id="0" name=""/>
        <dsp:cNvSpPr/>
      </dsp:nvSpPr>
      <dsp:spPr>
        <a:xfrm>
          <a:off x="3642199" y="3282114"/>
          <a:ext cx="13298263" cy="97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5 sub-domains (11 items): 1- Sufficient staffing (1 item); 2- Management &amp; supervision (3 items); 3- Working environment (2 items); 4- Training &amp; Development (4 items); 5 – Pay &amp; Benefits (1 item)</a:t>
          </a:r>
        </a:p>
      </dsp:txBody>
      <dsp:txXfrm>
        <a:off x="3642199" y="3282114"/>
        <a:ext cx="13298263" cy="978518"/>
      </dsp:txXfrm>
    </dsp:sp>
    <dsp:sp modelId="{95F1D352-D9D7-4B41-BB7C-A9FD02491DE8}">
      <dsp:nvSpPr>
        <dsp:cNvPr id="0" name=""/>
        <dsp:cNvSpPr/>
      </dsp:nvSpPr>
      <dsp:spPr>
        <a:xfrm>
          <a:off x="3388092" y="4260633"/>
          <a:ext cx="1355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B6F1B-501D-4740-A9A0-991D080294E7}">
      <dsp:nvSpPr>
        <dsp:cNvPr id="0" name=""/>
        <dsp:cNvSpPr/>
      </dsp:nvSpPr>
      <dsp:spPr>
        <a:xfrm>
          <a:off x="0" y="4310611"/>
          <a:ext cx="1694046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7375E-A6F7-2443-9F00-C3FDCF6F772E}">
      <dsp:nvSpPr>
        <dsp:cNvPr id="0" name=""/>
        <dsp:cNvSpPr/>
      </dsp:nvSpPr>
      <dsp:spPr>
        <a:xfrm>
          <a:off x="0" y="4310611"/>
          <a:ext cx="3388092" cy="107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Nature of care work</a:t>
          </a:r>
        </a:p>
      </dsp:txBody>
      <dsp:txXfrm>
        <a:off x="0" y="4310611"/>
        <a:ext cx="3388092" cy="1077422"/>
      </dsp:txXfrm>
    </dsp:sp>
    <dsp:sp modelId="{254F273C-7DB1-6849-B118-F399E8344350}">
      <dsp:nvSpPr>
        <dsp:cNvPr id="0" name=""/>
        <dsp:cNvSpPr/>
      </dsp:nvSpPr>
      <dsp:spPr>
        <a:xfrm>
          <a:off x="3642199" y="4359537"/>
          <a:ext cx="13298263" cy="97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4 sub-domains (16 items): 1- Time (4 items); 2- Relations (5 items); 3- Tasks &amp; Responsibilities (5 items); 4- Care client’s needs (2 items)</a:t>
          </a:r>
        </a:p>
      </dsp:txBody>
      <dsp:txXfrm>
        <a:off x="3642199" y="4359537"/>
        <a:ext cx="13298263" cy="978518"/>
      </dsp:txXfrm>
    </dsp:sp>
    <dsp:sp modelId="{9E6469B8-04A6-5549-B555-623312A392F3}">
      <dsp:nvSpPr>
        <dsp:cNvPr id="0" name=""/>
        <dsp:cNvSpPr/>
      </dsp:nvSpPr>
      <dsp:spPr>
        <a:xfrm>
          <a:off x="3388092" y="5338055"/>
          <a:ext cx="1355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F6212-E30C-F742-92A8-741282909F3C}">
      <dsp:nvSpPr>
        <dsp:cNvPr id="0" name=""/>
        <dsp:cNvSpPr/>
      </dsp:nvSpPr>
      <dsp:spPr>
        <a:xfrm>
          <a:off x="0" y="5388033"/>
          <a:ext cx="16940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02125-DE8E-1C4E-A43A-4336F1A6BD11}">
      <dsp:nvSpPr>
        <dsp:cNvPr id="0" name=""/>
        <dsp:cNvSpPr/>
      </dsp:nvSpPr>
      <dsp:spPr>
        <a:xfrm>
          <a:off x="0" y="5388033"/>
          <a:ext cx="3388092" cy="107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Recognition of Care Work</a:t>
          </a:r>
        </a:p>
      </dsp:txBody>
      <dsp:txXfrm>
        <a:off x="0" y="5388033"/>
        <a:ext cx="3388092" cy="1077422"/>
      </dsp:txXfrm>
    </dsp:sp>
    <dsp:sp modelId="{20F8FE45-0A9C-3341-A587-9BE4072E7B89}">
      <dsp:nvSpPr>
        <dsp:cNvPr id="0" name=""/>
        <dsp:cNvSpPr/>
      </dsp:nvSpPr>
      <dsp:spPr>
        <a:xfrm>
          <a:off x="3642199" y="5436959"/>
          <a:ext cx="13298263" cy="97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2 sub-domains (5 items): 1- Feeling valued and respected by (4 items); 2- Professional identity</a:t>
          </a:r>
        </a:p>
      </dsp:txBody>
      <dsp:txXfrm>
        <a:off x="3642199" y="5436959"/>
        <a:ext cx="13298263" cy="978518"/>
      </dsp:txXfrm>
    </dsp:sp>
    <dsp:sp modelId="{C146F335-39E1-E545-87A8-17DDB2E0A49A}">
      <dsp:nvSpPr>
        <dsp:cNvPr id="0" name=""/>
        <dsp:cNvSpPr/>
      </dsp:nvSpPr>
      <dsp:spPr>
        <a:xfrm>
          <a:off x="3388092" y="6415478"/>
          <a:ext cx="1355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732BE-8572-0F4B-AC40-6E318F387AA7}">
      <dsp:nvSpPr>
        <dsp:cNvPr id="0" name=""/>
        <dsp:cNvSpPr/>
      </dsp:nvSpPr>
      <dsp:spPr>
        <a:xfrm>
          <a:off x="0" y="6465456"/>
          <a:ext cx="169404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C77EB-6847-BF4A-B7B3-3FC346E8100F}">
      <dsp:nvSpPr>
        <dsp:cNvPr id="0" name=""/>
        <dsp:cNvSpPr/>
      </dsp:nvSpPr>
      <dsp:spPr>
        <a:xfrm>
          <a:off x="0" y="6465456"/>
          <a:ext cx="3388092" cy="107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Work-life spill-over</a:t>
          </a:r>
          <a:endParaRPr lang="en-GB" sz="3000" kern="1200" dirty="0"/>
        </a:p>
      </dsp:txBody>
      <dsp:txXfrm>
        <a:off x="0" y="6465456"/>
        <a:ext cx="3388092" cy="1077422"/>
      </dsp:txXfrm>
    </dsp:sp>
    <dsp:sp modelId="{050CB11C-479D-B04D-82D5-AD99B5D61B1D}">
      <dsp:nvSpPr>
        <dsp:cNvPr id="0" name=""/>
        <dsp:cNvSpPr/>
      </dsp:nvSpPr>
      <dsp:spPr>
        <a:xfrm>
          <a:off x="3642199" y="6514382"/>
          <a:ext cx="13298263" cy="97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3 sub-domains: 1- Work limits out of work activities; 2- Positive mood from work improves personal life; 3- Negative work-related thoughts stays out of work</a:t>
          </a:r>
        </a:p>
      </dsp:txBody>
      <dsp:txXfrm>
        <a:off x="3642199" y="6514382"/>
        <a:ext cx="13298263" cy="978518"/>
      </dsp:txXfrm>
    </dsp:sp>
    <dsp:sp modelId="{6E4630F9-91E7-464C-96B5-BA132487142B}">
      <dsp:nvSpPr>
        <dsp:cNvPr id="0" name=""/>
        <dsp:cNvSpPr/>
      </dsp:nvSpPr>
      <dsp:spPr>
        <a:xfrm>
          <a:off x="3388092" y="7492901"/>
          <a:ext cx="135523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257EB-E20E-49A4-A4CB-F7F790A800A4}">
      <dsp:nvSpPr>
        <dsp:cNvPr id="0" name=""/>
        <dsp:cNvSpPr/>
      </dsp:nvSpPr>
      <dsp:spPr>
        <a:xfrm>
          <a:off x="9330" y="1988760"/>
          <a:ext cx="1206351" cy="12063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A583E-D92E-4864-BD31-37C932D3B8FB}">
      <dsp:nvSpPr>
        <dsp:cNvPr id="0" name=""/>
        <dsp:cNvSpPr/>
      </dsp:nvSpPr>
      <dsp:spPr>
        <a:xfrm>
          <a:off x="9330" y="3335048"/>
          <a:ext cx="3446718" cy="5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Mental/emotional wellbeing</a:t>
          </a:r>
        </a:p>
      </dsp:txBody>
      <dsp:txXfrm>
        <a:off x="9330" y="3335048"/>
        <a:ext cx="3446718" cy="517007"/>
      </dsp:txXfrm>
    </dsp:sp>
    <dsp:sp modelId="{AA8A252F-60A7-49D6-B677-D4C2E9E26A32}">
      <dsp:nvSpPr>
        <dsp:cNvPr id="0" name=""/>
        <dsp:cNvSpPr/>
      </dsp:nvSpPr>
      <dsp:spPr>
        <a:xfrm>
          <a:off x="9330" y="3917142"/>
          <a:ext cx="3446718" cy="1325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/>
            <a:t>I occasionally just kind of get compassion fatigue, and a kind of , not overwhelmed, but I get kind of like burnt out from they ask a lot from us emotionally</a:t>
          </a:r>
          <a:r>
            <a:rPr lang="en-GB" sz="1400" kern="1200" dirty="0"/>
            <a:t> (CW, community support, male)</a:t>
          </a:r>
          <a:endParaRPr lang="en-US" sz="1400" kern="1200" dirty="0"/>
        </a:p>
      </dsp:txBody>
      <dsp:txXfrm>
        <a:off x="9330" y="3917142"/>
        <a:ext cx="3446718" cy="1325952"/>
      </dsp:txXfrm>
    </dsp:sp>
    <dsp:sp modelId="{0AB70D78-86BC-4DD2-9AE9-59B09359DB30}">
      <dsp:nvSpPr>
        <dsp:cNvPr id="0" name=""/>
        <dsp:cNvSpPr/>
      </dsp:nvSpPr>
      <dsp:spPr>
        <a:xfrm>
          <a:off x="4059225" y="1988760"/>
          <a:ext cx="1206351" cy="12063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07DC0-5B65-408A-B5A8-230DBB756529}">
      <dsp:nvSpPr>
        <dsp:cNvPr id="0" name=""/>
        <dsp:cNvSpPr/>
      </dsp:nvSpPr>
      <dsp:spPr>
        <a:xfrm>
          <a:off x="4059225" y="3335048"/>
          <a:ext cx="3446718" cy="5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Physical wellbeing</a:t>
          </a:r>
        </a:p>
      </dsp:txBody>
      <dsp:txXfrm>
        <a:off x="4059225" y="3335048"/>
        <a:ext cx="3446718" cy="517007"/>
      </dsp:txXfrm>
    </dsp:sp>
    <dsp:sp modelId="{F0186A19-12E5-4F95-A333-6DF7F5836612}">
      <dsp:nvSpPr>
        <dsp:cNvPr id="0" name=""/>
        <dsp:cNvSpPr/>
      </dsp:nvSpPr>
      <dsp:spPr>
        <a:xfrm>
          <a:off x="4059225" y="3917142"/>
          <a:ext cx="3446718" cy="1325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/>
            <a:t>There are periods when it is all consuming and it’s all I can think about and I don’t sleep, I don’t eat properly, I stop exercising </a:t>
          </a:r>
          <a:r>
            <a:rPr lang="en-US" sz="1400" kern="1200" dirty="0"/>
            <a:t>(Care manager, community support, male)</a:t>
          </a:r>
        </a:p>
      </dsp:txBody>
      <dsp:txXfrm>
        <a:off x="4059225" y="3917142"/>
        <a:ext cx="3446718" cy="1325952"/>
      </dsp:txXfrm>
    </dsp:sp>
    <dsp:sp modelId="{BC13FB8A-64B9-48C0-8D91-0BFF08382ED8}">
      <dsp:nvSpPr>
        <dsp:cNvPr id="0" name=""/>
        <dsp:cNvSpPr/>
      </dsp:nvSpPr>
      <dsp:spPr>
        <a:xfrm>
          <a:off x="8109119" y="1988760"/>
          <a:ext cx="1206351" cy="12063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E9983-C9C0-449F-9929-FAB3068860BF}">
      <dsp:nvSpPr>
        <dsp:cNvPr id="0" name=""/>
        <dsp:cNvSpPr/>
      </dsp:nvSpPr>
      <dsp:spPr>
        <a:xfrm>
          <a:off x="8109119" y="3335048"/>
          <a:ext cx="3446718" cy="5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Financial wellbeing</a:t>
          </a:r>
        </a:p>
      </dsp:txBody>
      <dsp:txXfrm>
        <a:off x="8109119" y="3335048"/>
        <a:ext cx="3446718" cy="517007"/>
      </dsp:txXfrm>
    </dsp:sp>
    <dsp:sp modelId="{068C547B-248A-4B2E-8743-BF77F9234C67}">
      <dsp:nvSpPr>
        <dsp:cNvPr id="0" name=""/>
        <dsp:cNvSpPr/>
      </dsp:nvSpPr>
      <dsp:spPr>
        <a:xfrm>
          <a:off x="8109119" y="3917142"/>
          <a:ext cx="3446718" cy="1325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/>
            <a:t>Low pay – inability to have financially secure life[…] Better pay so I do not have to pick up so much overtime to have enough money to provide my needs.</a:t>
          </a:r>
          <a:r>
            <a:rPr lang="en-US" sz="1400" kern="1200" dirty="0"/>
            <a:t> (CW, care home, female)</a:t>
          </a:r>
        </a:p>
      </dsp:txBody>
      <dsp:txXfrm>
        <a:off x="8109119" y="3917142"/>
        <a:ext cx="3446718" cy="1325952"/>
      </dsp:txXfrm>
    </dsp:sp>
    <dsp:sp modelId="{DDA83074-8F65-4D54-8773-42ECCD02EA6D}">
      <dsp:nvSpPr>
        <dsp:cNvPr id="0" name=""/>
        <dsp:cNvSpPr/>
      </dsp:nvSpPr>
      <dsp:spPr>
        <a:xfrm>
          <a:off x="12581082" y="1898108"/>
          <a:ext cx="1206351" cy="12063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38ED1-10DC-4A95-8DC0-42219AA9DB6B}">
      <dsp:nvSpPr>
        <dsp:cNvPr id="0" name=""/>
        <dsp:cNvSpPr/>
      </dsp:nvSpPr>
      <dsp:spPr>
        <a:xfrm>
          <a:off x="12581082" y="3244396"/>
          <a:ext cx="3446718" cy="51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200" kern="1200" dirty="0" err="1"/>
            <a:t>Spillover</a:t>
          </a:r>
          <a:r>
            <a:rPr lang="en-GB" sz="2200" kern="1200" dirty="0"/>
            <a:t> from work to home</a:t>
          </a:r>
          <a:endParaRPr lang="en-US" sz="2200" kern="1200" dirty="0"/>
        </a:p>
      </dsp:txBody>
      <dsp:txXfrm>
        <a:off x="12581082" y="3244396"/>
        <a:ext cx="3446718" cy="517007"/>
      </dsp:txXfrm>
    </dsp:sp>
    <dsp:sp modelId="{BBD2B50B-4B12-489B-910D-409935463902}">
      <dsp:nvSpPr>
        <dsp:cNvPr id="0" name=""/>
        <dsp:cNvSpPr/>
      </dsp:nvSpPr>
      <dsp:spPr>
        <a:xfrm>
          <a:off x="12168345" y="3849940"/>
          <a:ext cx="4290854" cy="168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 can’t remember having a holiday, or it’s been a long time since I have actually had a holiday where I haven’t been interrupted whilst being away ….because you’re kind of waiting for that phone call to come through (FG, manager, care home, female)</a:t>
          </a:r>
          <a:endParaRPr lang="en-US" sz="1400" kern="1200" dirty="0"/>
        </a:p>
      </dsp:txBody>
      <dsp:txXfrm>
        <a:off x="12168345" y="3849940"/>
        <a:ext cx="4290854" cy="1688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FF9DB-4443-5142-B66F-F65917BE56EB}">
      <dsp:nvSpPr>
        <dsp:cNvPr id="0" name=""/>
        <dsp:cNvSpPr/>
      </dsp:nvSpPr>
      <dsp:spPr>
        <a:xfrm>
          <a:off x="1232" y="0"/>
          <a:ext cx="4990802" cy="39909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980" tIns="0" rIns="492980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What are the implications of COVID-19 on care workers’ general wellbeing, working conditions, and intentions to quit the sector?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32" y="1596389"/>
        <a:ext cx="4990802" cy="2394585"/>
      </dsp:txXfrm>
    </dsp:sp>
    <dsp:sp modelId="{7990CB8F-2609-154C-8589-1F9DD1450CAF}">
      <dsp:nvSpPr>
        <dsp:cNvPr id="0" name=""/>
        <dsp:cNvSpPr/>
      </dsp:nvSpPr>
      <dsp:spPr>
        <a:xfrm>
          <a:off x="1232" y="0"/>
          <a:ext cx="4990802" cy="15963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980" tIns="165100" rIns="492980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01</a:t>
          </a:r>
          <a:endParaRPr lang="en-US" sz="4800" kern="1200" dirty="0"/>
        </a:p>
      </dsp:txBody>
      <dsp:txXfrm>
        <a:off x="1232" y="0"/>
        <a:ext cx="4990802" cy="1596390"/>
      </dsp:txXfrm>
    </dsp:sp>
    <dsp:sp modelId="{D68B1899-70A6-E241-8F35-78BE1C4E7E4A}">
      <dsp:nvSpPr>
        <dsp:cNvPr id="0" name=""/>
        <dsp:cNvSpPr/>
      </dsp:nvSpPr>
      <dsp:spPr>
        <a:xfrm>
          <a:off x="5391298" y="0"/>
          <a:ext cx="4990802" cy="39909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980" tIns="0" rIns="492980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Are certain workers with specific individual and work characteristics more negatively impacted by the COVID-19 pandemic?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91298" y="1596389"/>
        <a:ext cx="4990802" cy="2394585"/>
      </dsp:txXfrm>
    </dsp:sp>
    <dsp:sp modelId="{75A40026-0BA8-E74A-BF3E-9026A7C5A533}">
      <dsp:nvSpPr>
        <dsp:cNvPr id="0" name=""/>
        <dsp:cNvSpPr/>
      </dsp:nvSpPr>
      <dsp:spPr>
        <a:xfrm>
          <a:off x="5391298" y="0"/>
          <a:ext cx="4990802" cy="15963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980" tIns="165100" rIns="492980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02</a:t>
          </a:r>
          <a:endParaRPr lang="en-US" sz="4800" kern="1200" dirty="0"/>
        </a:p>
      </dsp:txBody>
      <dsp:txXfrm>
        <a:off x="5391298" y="0"/>
        <a:ext cx="4990802" cy="1596390"/>
      </dsp:txXfrm>
    </dsp:sp>
    <dsp:sp modelId="{64A8C1C8-2AD8-A445-9853-32F8958DB90D}">
      <dsp:nvSpPr>
        <dsp:cNvPr id="0" name=""/>
        <dsp:cNvSpPr/>
      </dsp:nvSpPr>
      <dsp:spPr>
        <a:xfrm>
          <a:off x="10781365" y="0"/>
          <a:ext cx="4990802" cy="39909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980" tIns="0" rIns="492980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rial" panose="020B0604020202020204" pitchFamily="34" charset="0"/>
              <a:cs typeface="Arial" panose="020B0604020202020204" pitchFamily="34" charset="0"/>
            </a:rPr>
            <a:t>Do any of these implications differ by care settings, especially between domiciliary and residential care?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81365" y="1596389"/>
        <a:ext cx="4990802" cy="2394585"/>
      </dsp:txXfrm>
    </dsp:sp>
    <dsp:sp modelId="{0BE51B26-E7DB-AD4F-9554-723A75E55331}">
      <dsp:nvSpPr>
        <dsp:cNvPr id="0" name=""/>
        <dsp:cNvSpPr/>
      </dsp:nvSpPr>
      <dsp:spPr>
        <a:xfrm>
          <a:off x="10781365" y="0"/>
          <a:ext cx="4990802" cy="15963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980" tIns="165100" rIns="492980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03</a:t>
          </a:r>
        </a:p>
      </dsp:txBody>
      <dsp:txXfrm>
        <a:off x="10781365" y="0"/>
        <a:ext cx="4990802" cy="15963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E2A31-7173-0B45-938D-8B42509E9279}">
      <dsp:nvSpPr>
        <dsp:cNvPr id="0" name=""/>
        <dsp:cNvSpPr/>
      </dsp:nvSpPr>
      <dsp:spPr>
        <a:xfrm>
          <a:off x="0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Mar 20</a:t>
          </a:r>
        </a:p>
      </dsp:txBody>
      <dsp:txXfrm>
        <a:off x="432074" y="1353780"/>
        <a:ext cx="1296222" cy="864148"/>
      </dsp:txXfrm>
    </dsp:sp>
    <dsp:sp modelId="{10BC4E3A-0B67-184F-9432-4CF225EE786B}">
      <dsp:nvSpPr>
        <dsp:cNvPr id="0" name=""/>
        <dsp:cNvSpPr/>
      </dsp:nvSpPr>
      <dsp:spPr>
        <a:xfrm>
          <a:off x="1945681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Jul-Aug 20</a:t>
          </a:r>
        </a:p>
      </dsp:txBody>
      <dsp:txXfrm>
        <a:off x="2377755" y="1353780"/>
        <a:ext cx="1296222" cy="864148"/>
      </dsp:txXfrm>
    </dsp:sp>
    <dsp:sp modelId="{A9A19A8D-CF49-DF46-9FDA-7BB7ADC71AAC}">
      <dsp:nvSpPr>
        <dsp:cNvPr id="0" name=""/>
        <dsp:cNvSpPr/>
      </dsp:nvSpPr>
      <dsp:spPr>
        <a:xfrm>
          <a:off x="3890014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Oct 20</a:t>
          </a:r>
        </a:p>
      </dsp:txBody>
      <dsp:txXfrm>
        <a:off x="4322088" y="1353780"/>
        <a:ext cx="1296222" cy="864148"/>
      </dsp:txXfrm>
    </dsp:sp>
    <dsp:sp modelId="{BB816FFC-7E07-C44C-8C98-BB4380EC8A31}">
      <dsp:nvSpPr>
        <dsp:cNvPr id="0" name=""/>
        <dsp:cNvSpPr/>
      </dsp:nvSpPr>
      <dsp:spPr>
        <a:xfrm>
          <a:off x="5834348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.....</a:t>
          </a:r>
        </a:p>
      </dsp:txBody>
      <dsp:txXfrm>
        <a:off x="6266422" y="1353780"/>
        <a:ext cx="1296222" cy="864148"/>
      </dsp:txXfrm>
    </dsp:sp>
    <dsp:sp modelId="{F32A0529-4350-9440-A4D3-265F4E8171C4}">
      <dsp:nvSpPr>
        <dsp:cNvPr id="0" name=""/>
        <dsp:cNvSpPr/>
      </dsp:nvSpPr>
      <dsp:spPr>
        <a:xfrm>
          <a:off x="7778681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Apr-Jun 21</a:t>
          </a:r>
        </a:p>
      </dsp:txBody>
      <dsp:txXfrm>
        <a:off x="8210755" y="1353780"/>
        <a:ext cx="1296222" cy="864148"/>
      </dsp:txXfrm>
    </dsp:sp>
    <dsp:sp modelId="{15ED3D92-D3D2-6B44-B8E6-ECC21E31ED70}">
      <dsp:nvSpPr>
        <dsp:cNvPr id="0" name=""/>
        <dsp:cNvSpPr/>
      </dsp:nvSpPr>
      <dsp:spPr>
        <a:xfrm>
          <a:off x="9723014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Arial" panose="020B0604020202020204" pitchFamily="34" charset="0"/>
              <a:cs typeface="Arial" panose="020B0604020202020204" pitchFamily="34" charset="0"/>
            </a:rPr>
            <a:t>.....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5088" y="1353780"/>
        <a:ext cx="1296222" cy="864148"/>
      </dsp:txXfrm>
    </dsp:sp>
    <dsp:sp modelId="{A88204A2-398C-7549-AA13-DAF270B68D82}">
      <dsp:nvSpPr>
        <dsp:cNvPr id="0" name=""/>
        <dsp:cNvSpPr/>
      </dsp:nvSpPr>
      <dsp:spPr>
        <a:xfrm>
          <a:off x="11667348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Nov 21-Jan 22</a:t>
          </a:r>
        </a:p>
      </dsp:txBody>
      <dsp:txXfrm>
        <a:off x="12099422" y="1353780"/>
        <a:ext cx="1296222" cy="864148"/>
      </dsp:txXfrm>
    </dsp:sp>
    <dsp:sp modelId="{6C6CDA13-E87F-4D41-8160-91794D16D4DF}">
      <dsp:nvSpPr>
        <dsp:cNvPr id="0" name=""/>
        <dsp:cNvSpPr/>
      </dsp:nvSpPr>
      <dsp:spPr>
        <a:xfrm>
          <a:off x="13611681" y="1353780"/>
          <a:ext cx="2160370" cy="864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sp:txBody>
      <dsp:txXfrm>
        <a:off x="14043755" y="1353780"/>
        <a:ext cx="1296222" cy="864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440AA-31D9-4561-9666-1E7309B1FA6E}">
      <dsp:nvSpPr>
        <dsp:cNvPr id="0" name=""/>
        <dsp:cNvSpPr/>
      </dsp:nvSpPr>
      <dsp:spPr>
        <a:xfrm>
          <a:off x="1925" y="0"/>
          <a:ext cx="5006206" cy="8128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Pulse survey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Jul-Aug 20</a:t>
          </a:r>
        </a:p>
      </dsp:txBody>
      <dsp:txXfrm>
        <a:off x="1925" y="0"/>
        <a:ext cx="5006206" cy="2438400"/>
      </dsp:txXfrm>
    </dsp:sp>
    <dsp:sp modelId="{BA96A81C-B70D-45F3-89E7-1F2AA45F8D69}">
      <dsp:nvSpPr>
        <dsp:cNvPr id="0" name=""/>
        <dsp:cNvSpPr/>
      </dsp:nvSpPr>
      <dsp:spPr>
        <a:xfrm>
          <a:off x="267394" y="2076469"/>
          <a:ext cx="4428009" cy="623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Demographics</a:t>
          </a:r>
          <a:r>
            <a:rPr lang="en-GB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85658" y="2094733"/>
        <a:ext cx="4391481" cy="587052"/>
      </dsp:txXfrm>
    </dsp:sp>
    <dsp:sp modelId="{EB9221B8-69A8-47B5-8683-21EDE7D3FE98}">
      <dsp:nvSpPr>
        <dsp:cNvPr id="0" name=""/>
        <dsp:cNvSpPr/>
      </dsp:nvSpPr>
      <dsp:spPr>
        <a:xfrm>
          <a:off x="267394" y="2846082"/>
          <a:ext cx="4428009" cy="113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Job-related characteristics (e.g. tenure, contract, role, setting, employer, client group)</a:t>
          </a:r>
        </a:p>
      </dsp:txBody>
      <dsp:txXfrm>
        <a:off x="300608" y="2879296"/>
        <a:ext cx="4361581" cy="1067572"/>
      </dsp:txXfrm>
    </dsp:sp>
    <dsp:sp modelId="{0C1D1576-5508-4598-BE10-C27C876436EE}">
      <dsp:nvSpPr>
        <dsp:cNvPr id="0" name=""/>
        <dsp:cNvSpPr/>
      </dsp:nvSpPr>
      <dsp:spPr>
        <a:xfrm>
          <a:off x="267394" y="4117363"/>
          <a:ext cx="4428009" cy="523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COVID-specific topics (e.g. PPE)</a:t>
          </a:r>
        </a:p>
      </dsp:txBody>
      <dsp:txXfrm>
        <a:off x="282726" y="4132695"/>
        <a:ext cx="4397345" cy="492799"/>
      </dsp:txXfrm>
    </dsp:sp>
    <dsp:sp modelId="{626F77FB-69A6-4323-8444-F85BB8E1CA5F}">
      <dsp:nvSpPr>
        <dsp:cNvPr id="0" name=""/>
        <dsp:cNvSpPr/>
      </dsp:nvSpPr>
      <dsp:spPr>
        <a:xfrm>
          <a:off x="267394" y="4781934"/>
          <a:ext cx="4428009" cy="1054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vs. pre-COVID</a:t>
          </a:r>
          <a:r>
            <a:rPr lang="en-GB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employer, care setting/client group</a:t>
          </a:r>
        </a:p>
      </dsp:txBody>
      <dsp:txXfrm>
        <a:off x="298292" y="4812832"/>
        <a:ext cx="4366213" cy="993154"/>
      </dsp:txXfrm>
    </dsp:sp>
    <dsp:sp modelId="{F1015B78-C546-424B-AB49-B86E9743B7F8}">
      <dsp:nvSpPr>
        <dsp:cNvPr id="0" name=""/>
        <dsp:cNvSpPr/>
      </dsp:nvSpPr>
      <dsp:spPr>
        <a:xfrm>
          <a:off x="267394" y="5972489"/>
          <a:ext cx="4428009" cy="1657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Changes since onset of COVID</a:t>
          </a:r>
          <a:r>
            <a:rPr lang="en-GB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job-satisfaction-related aspects (e.g. pay, workload), 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intention to quit, overall job sa</a:t>
          </a:r>
          <a:r>
            <a:rPr lang="en-GB" sz="1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tisfaction, feelings at work, general health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938" y="6021033"/>
        <a:ext cx="4330921" cy="1560333"/>
      </dsp:txXfrm>
    </dsp:sp>
    <dsp:sp modelId="{353A8876-FFAE-4BCA-A8D0-E76F53653606}">
      <dsp:nvSpPr>
        <dsp:cNvPr id="0" name=""/>
        <dsp:cNvSpPr/>
      </dsp:nvSpPr>
      <dsp:spPr>
        <a:xfrm>
          <a:off x="5335437" y="0"/>
          <a:ext cx="5006206" cy="8128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Longitudinal survey: Wave 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Apr-Jun 21</a:t>
          </a:r>
        </a:p>
      </dsp:txBody>
      <dsp:txXfrm>
        <a:off x="5335437" y="0"/>
        <a:ext cx="5006206" cy="2438400"/>
      </dsp:txXfrm>
    </dsp:sp>
    <dsp:sp modelId="{6E66B98F-0C24-4E48-87BA-E52EB3E96C67}">
      <dsp:nvSpPr>
        <dsp:cNvPr id="0" name=""/>
        <dsp:cNvSpPr/>
      </dsp:nvSpPr>
      <dsp:spPr>
        <a:xfrm>
          <a:off x="5609016" y="2051594"/>
          <a:ext cx="4428009" cy="1691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Demographics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Job-related characteristics (incl. 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union membership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COVID-specific topics (incl.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cases 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vaccine uptake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5658558" y="2101136"/>
        <a:ext cx="4328925" cy="1592401"/>
      </dsp:txXfrm>
    </dsp:sp>
    <dsp:sp modelId="{3B374CA9-1052-4F23-97C0-6327503AB71A}">
      <dsp:nvSpPr>
        <dsp:cNvPr id="0" name=""/>
        <dsp:cNvSpPr/>
      </dsp:nvSpPr>
      <dsp:spPr>
        <a:xfrm>
          <a:off x="5609016" y="3842980"/>
          <a:ext cx="4428009" cy="1040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Current/past few weeks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job-satisfaction-related aspects but 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extended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feelings…</a:t>
          </a:r>
        </a:p>
      </dsp:txBody>
      <dsp:txXfrm>
        <a:off x="5639479" y="3873443"/>
        <a:ext cx="4367083" cy="979153"/>
      </dsp:txXfrm>
    </dsp:sp>
    <dsp:sp modelId="{6B05A361-BBD2-4B56-B881-C34FA09DF221}">
      <dsp:nvSpPr>
        <dsp:cNvPr id="0" name=""/>
        <dsp:cNvSpPr/>
      </dsp:nvSpPr>
      <dsp:spPr>
        <a:xfrm>
          <a:off x="5609016" y="4974667"/>
          <a:ext cx="4428009" cy="1737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organisational commitment 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(e.g. seeking views, responding to suggestions) and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job supports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(e.g. respect, fair treatment, feedback)</a:t>
          </a:r>
        </a:p>
      </dsp:txBody>
      <dsp:txXfrm>
        <a:off x="5659900" y="5025551"/>
        <a:ext cx="4326241" cy="1635540"/>
      </dsp:txXfrm>
    </dsp:sp>
    <dsp:sp modelId="{8C675491-D859-470E-A1F4-318BA7EBFAE2}">
      <dsp:nvSpPr>
        <dsp:cNvPr id="0" name=""/>
        <dsp:cNvSpPr/>
      </dsp:nvSpPr>
      <dsp:spPr>
        <a:xfrm>
          <a:off x="5609016" y="6818902"/>
          <a:ext cx="4428009" cy="665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Abuse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(prevalence, type, perpetrator, action taken)</a:t>
          </a:r>
          <a:endParaRPr lang="en-GB" sz="1500" b="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28506" y="6838392"/>
        <a:ext cx="4389029" cy="626462"/>
      </dsp:txXfrm>
    </dsp:sp>
    <dsp:sp modelId="{F59F4FB6-A3F6-47C0-A5BB-3A0370694655}">
      <dsp:nvSpPr>
        <dsp:cNvPr id="0" name=""/>
        <dsp:cNvSpPr/>
      </dsp:nvSpPr>
      <dsp:spPr>
        <a:xfrm>
          <a:off x="10765268" y="0"/>
          <a:ext cx="5006206" cy="81280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Longitudinal survey: Wave 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Nov 21-Jan 22</a:t>
          </a:r>
        </a:p>
      </dsp:txBody>
      <dsp:txXfrm>
        <a:off x="10765268" y="0"/>
        <a:ext cx="5006206" cy="2438400"/>
      </dsp:txXfrm>
    </dsp:sp>
    <dsp:sp modelId="{8E63D669-CD9F-4824-AC05-093190FF6922}">
      <dsp:nvSpPr>
        <dsp:cNvPr id="0" name=""/>
        <dsp:cNvSpPr/>
      </dsp:nvSpPr>
      <dsp:spPr>
        <a:xfrm>
          <a:off x="11006267" y="2112913"/>
          <a:ext cx="4428009" cy="996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Since July 21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COVID-specific topics (incl.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cases,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vaccine uptake and</a:t>
          </a: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mandate awareness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GB" sz="15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35466" y="2142112"/>
        <a:ext cx="4369611" cy="938529"/>
      </dsp:txXfrm>
    </dsp:sp>
    <dsp:sp modelId="{4DBD7972-37D2-4F2C-8DFD-A229378E0C6D}">
      <dsp:nvSpPr>
        <dsp:cNvPr id="0" name=""/>
        <dsp:cNvSpPr/>
      </dsp:nvSpPr>
      <dsp:spPr>
        <a:xfrm>
          <a:off x="11001861" y="4458987"/>
          <a:ext cx="4428009" cy="486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All other topics as in Wave 1</a:t>
          </a:r>
        </a:p>
      </dsp:txBody>
      <dsp:txXfrm>
        <a:off x="11016101" y="4473227"/>
        <a:ext cx="4399529" cy="457706"/>
      </dsp:txXfrm>
    </dsp:sp>
    <dsp:sp modelId="{36883C1C-1BB3-4836-BC9B-9C51664E6404}">
      <dsp:nvSpPr>
        <dsp:cNvPr id="0" name=""/>
        <dsp:cNvSpPr/>
      </dsp:nvSpPr>
      <dsp:spPr>
        <a:xfrm>
          <a:off x="11002262" y="3244921"/>
          <a:ext cx="4428009" cy="105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Since July 21</a:t>
          </a:r>
          <a:r>
            <a:rPr lang="en-GB" sz="15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Abuse (prevalence, type, perpetrator, action taken)</a:t>
          </a:r>
        </a:p>
      </dsp:txBody>
      <dsp:txXfrm>
        <a:off x="11033279" y="3275938"/>
        <a:ext cx="4365975" cy="996967"/>
      </dsp:txXfrm>
    </dsp:sp>
    <dsp:sp modelId="{6B10B87F-0194-4E84-810B-DCC60A5C6AEF}">
      <dsp:nvSpPr>
        <dsp:cNvPr id="0" name=""/>
        <dsp:cNvSpPr/>
      </dsp:nvSpPr>
      <dsp:spPr>
        <a:xfrm>
          <a:off x="11006227" y="5962321"/>
          <a:ext cx="4428009" cy="102601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u="sng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All surveys</a:t>
          </a:r>
          <a:r>
            <a:rPr lang="en-GB" sz="15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included open-ended questions (e.g. about abuse, wellbeing support received)</a:t>
          </a:r>
        </a:p>
      </dsp:txBody>
      <dsp:txXfrm>
        <a:off x="11036278" y="5992372"/>
        <a:ext cx="4367907" cy="9659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9E231-5883-9246-8530-25C65A3708AF}">
      <dsp:nvSpPr>
        <dsp:cNvPr id="0" name=""/>
        <dsp:cNvSpPr/>
      </dsp:nvSpPr>
      <dsp:spPr>
        <a:xfrm>
          <a:off x="0" y="685078"/>
          <a:ext cx="16459200" cy="282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417" tIns="812292" rIns="1277417" bIns="277368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1" kern="1200" dirty="0">
              <a:latin typeface="Arial" panose="020B0604020202020204" pitchFamily="34" charset="0"/>
              <a:cs typeface="Arial" panose="020B0604020202020204" pitchFamily="34" charset="0"/>
            </a:rPr>
            <a:t>Work Structure</a:t>
          </a: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; job satisfaction; sense of responsibility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1" kern="1200" dirty="0">
              <a:latin typeface="Arial" panose="020B0604020202020204" pitchFamily="34" charset="0"/>
              <a:cs typeface="Arial" panose="020B0604020202020204" pitchFamily="34" charset="0"/>
            </a:rPr>
            <a:t>Wellbeing at work</a:t>
          </a: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: physical, mental and financial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1" kern="1200" dirty="0">
              <a:latin typeface="Arial" panose="020B0604020202020204" pitchFamily="34" charset="0"/>
              <a:cs typeface="Arial" panose="020B0604020202020204" pitchFamily="34" charset="0"/>
            </a:rPr>
            <a:t>Retention</a:t>
          </a: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 issues</a:t>
          </a:r>
        </a:p>
      </dsp:txBody>
      <dsp:txXfrm>
        <a:off x="0" y="685078"/>
        <a:ext cx="16459200" cy="2825550"/>
      </dsp:txXfrm>
    </dsp:sp>
    <dsp:sp modelId="{1634CBCF-3C22-EE4B-B4F1-768BDD2D8A5C}">
      <dsp:nvSpPr>
        <dsp:cNvPr id="0" name=""/>
        <dsp:cNvSpPr/>
      </dsp:nvSpPr>
      <dsp:spPr>
        <a:xfrm>
          <a:off x="822960" y="109437"/>
          <a:ext cx="1152144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483" tIns="0" rIns="435483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Care workers’ wellbeing</a:t>
          </a:r>
        </a:p>
      </dsp:txBody>
      <dsp:txXfrm>
        <a:off x="879161" y="165638"/>
        <a:ext cx="11409038" cy="1038878"/>
      </dsp:txXfrm>
    </dsp:sp>
    <dsp:sp modelId="{8A5A6971-AFAC-5D45-8630-B30CE21AA120}">
      <dsp:nvSpPr>
        <dsp:cNvPr id="0" name=""/>
        <dsp:cNvSpPr/>
      </dsp:nvSpPr>
      <dsp:spPr>
        <a:xfrm>
          <a:off x="0" y="4296868"/>
          <a:ext cx="16459200" cy="282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417" tIns="812292" rIns="1277417" bIns="277368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Implications on workforce outcomes and workers’ </a:t>
          </a:r>
          <a:r>
            <a:rPr lang="en-US" sz="3900" b="1" kern="1200" dirty="0">
              <a:latin typeface="Arial" panose="020B0604020202020204" pitchFamily="34" charset="0"/>
              <a:cs typeface="Arial" panose="020B0604020202020204" pitchFamily="34" charset="0"/>
            </a:rPr>
            <a:t>wellbeing</a:t>
          </a: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1" kern="1200" dirty="0">
              <a:latin typeface="Arial" panose="020B0604020202020204" pitchFamily="34" charset="0"/>
              <a:cs typeface="Arial" panose="020B0604020202020204" pitchFamily="34" charset="0"/>
            </a:rPr>
            <a:t>Abuse</a:t>
          </a: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: impact on wellbeing and retention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1" kern="1200" dirty="0">
              <a:latin typeface="Arial" panose="020B0604020202020204" pitchFamily="34" charset="0"/>
              <a:cs typeface="Arial" panose="020B0604020202020204" pitchFamily="34" charset="0"/>
            </a:rPr>
            <a:t>Quality of care</a:t>
          </a:r>
          <a:endParaRPr lang="en-US" sz="3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96868"/>
        <a:ext cx="16459200" cy="2825550"/>
      </dsp:txXfrm>
    </dsp:sp>
    <dsp:sp modelId="{2ED6F8CD-6474-FF4A-B26A-CACACE1BBDE1}">
      <dsp:nvSpPr>
        <dsp:cNvPr id="0" name=""/>
        <dsp:cNvSpPr/>
      </dsp:nvSpPr>
      <dsp:spPr>
        <a:xfrm>
          <a:off x="822960" y="3721227"/>
          <a:ext cx="11521440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483" tIns="0" rIns="435483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Arial" panose="020B0604020202020204" pitchFamily="34" charset="0"/>
              <a:cs typeface="Arial" panose="020B0604020202020204" pitchFamily="34" charset="0"/>
            </a:rPr>
            <a:t>COVID-19 combined with existing challenges </a:t>
          </a:r>
        </a:p>
      </dsp:txBody>
      <dsp:txXfrm>
        <a:off x="879161" y="3777428"/>
        <a:ext cx="11409038" cy="1038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31FE0-C861-4920-849A-A9A6AA753680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5C3A-1616-41E8-87B0-E6F66E734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65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Core domains and items- 40%  agreement</a:t>
            </a:r>
          </a:p>
          <a:p>
            <a:r>
              <a:rPr lang="en-US" dirty="0"/>
              <a:t>Both negative and positive directions</a:t>
            </a:r>
          </a:p>
          <a:p>
            <a:r>
              <a:rPr lang="en-US" dirty="0"/>
              <a:t>Potential interaction/ overlap – next stage of work; item reduction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31DB6-E266-410A-A9AF-506849289C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97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strongly endorsed consequence of improving care workers’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WRQoL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‘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overall delivery of care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(strongly agree: 85% of respondents). </a:t>
            </a: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F4D7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‘Most important’ factors for understanding the idea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WRQoL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care workers</a:t>
            </a: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factors outside your control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e.g. working conditions’ </a:t>
            </a: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you actually do in the job’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F4D7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‘Least important’:</a:t>
            </a: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‘No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n-work life affecting work-life’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91440" marR="0" lvl="0" indent="-91440" algn="l" defTabSz="914400" rtl="0" eaLnBrk="1" fontAlgn="base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1F4D7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social factors</a:t>
            </a:r>
            <a:endParaRPr lang="en-GB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31DB6-E266-410A-A9AF-506849289C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59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8465F-EA72-4235-B170-5CE2E0E55E8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74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8465F-EA72-4235-B170-5CE2E0E55E8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90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Arial" panose="020B0604020202020204" pitchFamily="34" charset="0"/>
              <a:buNone/>
            </a:pP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1800" b="1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Verbal abuse:</a:t>
            </a: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800" noProof="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behaviour</a:t>
            </a: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 that humiliates, degrades or otherwise indicates a lack of respect for the dignity and worth of an individual. </a:t>
            </a:r>
            <a:endParaRPr lang="en-GB" sz="1800" dirty="0">
              <a:effectLst/>
              <a:latin typeface="+mn-lt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Arial" panose="020B0604020202020204" pitchFamily="34" charset="0"/>
              <a:buNone/>
            </a:pP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1800" b="1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Bullying:</a:t>
            </a: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 repeated and over time offensive </a:t>
            </a:r>
            <a:r>
              <a:rPr lang="en-GB" sz="1800" noProof="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behaviour</a:t>
            </a: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 through vindictive, cruel, or malicious attempts to humiliate or undermine an individual or groups of workers.</a:t>
            </a:r>
            <a:endParaRPr lang="en-GB" sz="1800" dirty="0">
              <a:effectLst/>
              <a:latin typeface="+mn-lt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Arial" panose="020B0604020202020204" pitchFamily="34" charset="0"/>
              <a:buNone/>
            </a:pP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1800" b="1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Threat:</a:t>
            </a: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 promised use of physical force or power resulting in fear of harm or other negative consequences to the targeted individuals or groups.</a:t>
            </a:r>
            <a:endParaRPr lang="en-GB" sz="1800" dirty="0">
              <a:effectLst/>
              <a:latin typeface="+mn-lt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Arial" panose="020B0604020202020204" pitchFamily="34" charset="0"/>
              <a:buNone/>
            </a:pP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1800" b="1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Physical violence (attack/assault):</a:t>
            </a:r>
            <a:r>
              <a:rPr lang="en-US" sz="1800" dirty="0">
                <a:effectLst/>
                <a:latin typeface="+mn-lt"/>
                <a:ea typeface="Courier New" panose="02070309020205020404" pitchFamily="49" charset="0"/>
                <a:cs typeface="Courier New" panose="02070309020205020404" pitchFamily="49" charset="0"/>
              </a:rPr>
              <a:t> the use of physical force against another person or group, that results in harm.</a:t>
            </a:r>
            <a:endParaRPr lang="en-GB" sz="1800" dirty="0">
              <a:effectLst/>
              <a:latin typeface="+mn-lt"/>
              <a:ea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8F1F0-85BD-4E84-89FA-5817C8C896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8F1F0-85BD-4E84-89FA-5817C8C896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2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7398D-A3C2-2D4A-BB3F-7B427B5B3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4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479CC-8C1C-47CD-9617-F6125F04C1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24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72AA8-E08C-4B0C-8D68-8CC257F2DB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2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BCE93-85F2-5BC4-7702-F9792D4AB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0F2BE-9FC5-5016-3571-7CC4B41B0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0267-6DFE-E4A7-63E4-F205A9155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4F61D-DB81-43BE-3027-7A3B721C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4E68B-F440-1BE5-0E4B-46445B307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868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C75B-83B4-6C40-34B0-98D67D98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EA5D9-28CD-F222-487D-311D5130C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4BEE2-0BE8-2469-72FC-AF6ED462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5E441-03AA-E0EB-E00A-F9CC8946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1D759-E4AE-18BE-7E9D-ACD9A568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322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A1BF0-37C7-F9C1-A429-B29DC5D4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ED3CD-E882-440B-87A9-BA65D22A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F0642-57BE-0C8B-8675-BA1E890DF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98354-2969-BCC9-B0B3-FD0A02D5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FF2E7-E808-3131-FF00-2022049F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94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6823-C180-B552-C1F9-E1CC602D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1A914-E551-44F3-47DB-A386724D5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2F190-B676-E1F2-7619-5B8410E05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8817D-D45E-5862-2423-FF129B27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2D990-2ED2-48F8-DA83-A5E0C6C9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DF8A1-A359-F816-8A52-E12F2610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314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E706C-EB67-26D7-D2B3-4B48A1F2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2E2B6-F590-2A5A-9ED5-3832A04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B3C1D-6668-292A-E120-70FB35787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0219C-90FA-0F01-25AC-C9FC91BC3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96998-B369-A955-891B-8BB1BC810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85674-F260-F951-5EA1-B41A1D7C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431A9F-0BC7-5A66-8A88-BF1C2F0A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0ADA7-3996-A007-A8CC-8E8118ED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1549-6B56-9D57-31EF-C07ABA14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6A1D6-DA0A-264D-133D-7A6303BF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3EA26-04AD-82D4-A8FC-43D41233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6DF2A-D82C-1485-A58C-6214E452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E1180-0DA0-67D7-480C-0AC680E9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1" y="9534526"/>
            <a:ext cx="2797865" cy="54768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E2EE6-BEDA-5BE5-007E-0FE52F2D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9526" y="9534526"/>
            <a:ext cx="11032436" cy="547688"/>
          </a:xfrm>
        </p:spPr>
        <p:txBody>
          <a:bodyPr/>
          <a:lstStyle/>
          <a:p>
            <a:r>
              <a:rPr lang="en-GB" dirty="0"/>
              <a:t>EASPD Conference, Malta, Oct 22 @</a:t>
            </a:r>
            <a:r>
              <a:rPr lang="en-GB" dirty="0" err="1"/>
              <a:t>DrShereeHussein</a:t>
            </a:r>
            <a:r>
              <a:rPr lang="en-GB" dirty="0"/>
              <a:t>; </a:t>
            </a:r>
            <a:r>
              <a:rPr lang="en-GB" dirty="0" err="1"/>
              <a:t>shereen.hussein@LSHTM.ac.uk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EFDC8-A246-0EC7-48AF-8D3B8B17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45408" y="9534526"/>
            <a:ext cx="1585292" cy="547688"/>
          </a:xfrm>
        </p:spPr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71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5DC3-9781-A907-EB8E-4B2E70D3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689C6-1DDC-86E4-5D1A-FFB9E4F79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EF9DE-0DCA-A87A-A603-B747E3B07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F050C-8B0D-DB09-B492-367C3FE0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86E2B-EDCB-2BC5-510F-F7234B9C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F4F45-3B0A-1241-E7AB-0840F92C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7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3116E-C3A6-CA3E-74DB-DB9B543A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7DA63-1DBB-2020-B9F5-999002CDF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75DC2-C27F-6BCA-BEF0-4D614C31C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255C0-08B7-E899-2E1C-D2013A3AD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F4D4D-C21B-9073-FA83-66F0CF39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A6CDA-44D7-7357-B6B1-C1467FB8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18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5CA-FE0F-5A35-F229-C0FF63B63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D8E6-B864-3CCC-A217-053C36CEE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8CB0-E69E-52C7-8D31-318762CF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E1E65-C997-D770-9DE7-0205DD6B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BBB95-ECC4-F7B5-E2DE-DFC277FC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195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AAA86-5AA8-C987-D178-060A08CA3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86798-4503-8935-0946-F7866221C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F929-A876-833C-D0E4-4619FE1F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54BFF-9514-66D5-877E-66BE267F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893DF-978A-21BF-B994-93E41526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343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263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296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2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18698"/>
            <a:ext cx="14224991" cy="93485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399" y="2216727"/>
            <a:ext cx="16459202" cy="7232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36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36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88308" y="9534527"/>
            <a:ext cx="124206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6606" y="9534527"/>
            <a:ext cx="1036154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EASPD Conference, Malta, Oct 22 @DrShereeHussein; shereen.hussein@LSHTM.ac.uk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404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399" y="2216727"/>
            <a:ext cx="16459202" cy="7232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36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36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18698"/>
            <a:ext cx="14129271" cy="93485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6884" y="9534527"/>
            <a:ext cx="411348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098" y="9534527"/>
            <a:ext cx="61738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EASPD Conference, Malta, Oct 22 @DrShereeHussein; shereen.hussein@LSHTM.ac.uk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535296-65AC-D443-B094-D3907E5E768F}"/>
              </a:ext>
            </a:extLst>
          </p:cNvPr>
          <p:cNvSpPr txBox="1">
            <a:spLocks/>
          </p:cNvSpPr>
          <p:nvPr userDrawn="1"/>
        </p:nvSpPr>
        <p:spPr>
          <a:xfrm>
            <a:off x="914399" y="9534527"/>
            <a:ext cx="4113489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/>
              <a:t>6/7/2021</a:t>
            </a:r>
          </a:p>
        </p:txBody>
      </p:sp>
    </p:spTree>
    <p:extLst>
      <p:ext uri="{BB962C8B-B14F-4D97-AF65-F5344CB8AC3E}">
        <p14:creationId xmlns:p14="http://schemas.microsoft.com/office/powerpoint/2010/main" val="2741365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2237879"/>
            <a:ext cx="10223501" cy="7210922"/>
          </a:xfrm>
          <a:prstGeom prst="rect">
            <a:avLst/>
          </a:prstGeom>
        </p:spPr>
        <p:txBody>
          <a:bodyPr/>
          <a:lstStyle>
            <a:lvl1pPr>
              <a:defRPr sz="3600" baseline="0">
                <a:latin typeface="Corbel" panose="020B0503020204020204" pitchFamily="34" charset="0"/>
              </a:defRPr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4402" y="2237879"/>
            <a:ext cx="6016626" cy="7210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latin typeface="Corbel" panose="020B0503020204020204" pitchFamily="34" charset="0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fontAlgn="t"/>
            <a:r>
              <a:rPr lang="en-US" sz="36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36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18698"/>
            <a:ext cx="14209037" cy="93485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6884" y="9534527"/>
            <a:ext cx="411348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098" y="9534527"/>
            <a:ext cx="61738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EASPD Conference, Malta, Oct 22 @DrShereeHussein; shereen.hussein@LSHTM.ac.uk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300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2237879"/>
            <a:ext cx="10223501" cy="7210922"/>
          </a:xfrm>
          <a:prstGeom prst="rect">
            <a:avLst/>
          </a:prstGeom>
        </p:spPr>
        <p:txBody>
          <a:bodyPr/>
          <a:lstStyle>
            <a:lvl1pPr>
              <a:defRPr sz="3600" baseline="0">
                <a:latin typeface="Corbel" panose="020B0503020204020204" pitchFamily="34" charset="0"/>
              </a:defRPr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marL="514350" marR="0" lvl="0" indent="-5143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4402" y="2237879"/>
            <a:ext cx="6016626" cy="7210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latin typeface="Corbel" panose="020B0503020204020204" pitchFamily="34" charset="0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fontAlgn="t"/>
            <a:r>
              <a:rPr lang="en-US" sz="36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36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18698"/>
            <a:ext cx="15297353" cy="93485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098" y="9534527"/>
            <a:ext cx="61738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EASPD Conference, Malta, Oct 22 @DrShereeHussein; shereen.hussein@LSHTM.ac.uk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6884" y="9534527"/>
            <a:ext cx="411348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94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76EFF-7B5E-2F09-0009-8E05A934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3EFC-C296-3D81-0B20-53DC769AE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2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0A0E6-9B10-8CC6-A958-7C1F38B01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478F0-CEAB-5507-2F55-6FEE7BE2B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C4F55-0361-0046-C8D3-DF2A4657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8AC44-6C76-2372-BDC1-8CF246D9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CA11-87C2-0C4D-8DCC-5FFA28E199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50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BE38-A493-4E7D-94E6-24639164D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489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F5786-E202-40C7-A0AE-890EE4CCCB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622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69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3BA9A-6E4C-3096-C446-4DC6CD60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F379A-4C57-D43E-9D8D-D0DD3F5CD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CB3C0-61CC-793C-E737-B5668FD4C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8B54D-EC89-9E7A-DAA6-40C2ADE8E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EASPD Conference, Malta, Oct 22 @DrShereeHussein; shereen.hussein@LSHTM.ac.uk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ECA4D-8775-5A7A-731B-E05AD0F9E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1B49B-51C5-1A43-93F3-20CE958351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33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54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6600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hereen.Hussein@LSHTM.ac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7038" y="5384293"/>
            <a:ext cx="9539745" cy="265671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3811223" y="0"/>
            <a:ext cx="4476777" cy="2170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0401" y="9559500"/>
            <a:ext cx="3152802" cy="664955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880643" y="2628257"/>
            <a:ext cx="6666491" cy="666646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0035" r="-6938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88184" y="1281141"/>
            <a:ext cx="11175216" cy="3726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Workshop 2:</a:t>
            </a:r>
            <a:r>
              <a:rPr lang="en-GB" sz="7200" b="1" i="0" dirty="0">
                <a:solidFill>
                  <a:srgbClr val="2B2B2B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GB" sz="7050" i="0" dirty="0">
                <a:solidFill>
                  <a:srgbClr val="2B2B2B"/>
                </a:solidFill>
                <a:effectLst/>
                <a:latin typeface="Oswald" panose="00000500000000000000" pitchFamily="2" charset="0"/>
              </a:rPr>
              <a:t>The correlation between employee’s wellbeing and service quality</a:t>
            </a:r>
            <a:endParaRPr lang="en-US" sz="7050" dirty="0">
              <a:solidFill>
                <a:srgbClr val="000000"/>
              </a:solidFill>
              <a:latin typeface="Oswald" panose="000005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68282" y="6939288"/>
            <a:ext cx="7061295" cy="66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James Churchill</a:t>
            </a:r>
            <a:endParaRPr lang="en-GB" sz="4548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58424" y="2170819"/>
            <a:ext cx="7302805" cy="72098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2" y="5952096"/>
            <a:ext cx="7061295" cy="66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Moderator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022F7D-BB5E-1533-B523-8A8A4B3A7F71}"/>
              </a:ext>
            </a:extLst>
          </p:cNvPr>
          <p:cNvSpPr txBox="1"/>
          <p:nvPr/>
        </p:nvSpPr>
        <p:spPr>
          <a:xfrm>
            <a:off x="132834" y="9547824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347EBF-FE00-B7E8-78B1-BF52BC2C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84" y="5241279"/>
            <a:ext cx="2711807" cy="338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2AF95-32D2-6D49-B08B-C4A785AE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care workers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59CEB1D4-548F-470C-AE23-E603DA6F96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216945"/>
          <a:ext cx="16459200" cy="7231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A41FE-7808-774A-84B1-841A6B637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371600"/>
            <a:r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@DrShereeHussein; shereen.hussein@LSHTM.ac.uk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52EDD-BE94-D317-7333-C3F1C20A4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10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34994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2776" y="4576122"/>
            <a:ext cx="4322604" cy="4303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validity of domains and effect of COVID19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20" y="3282952"/>
            <a:ext cx="15499080" cy="59392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4800" b="1" dirty="0">
                <a:solidFill>
                  <a:srgbClr val="000000"/>
                </a:solidFill>
                <a:latin typeface="Calibri" panose="020F0502020204030204" pitchFamily="34" charset="0"/>
              </a:rPr>
              <a:t>Order of importance:</a:t>
            </a:r>
            <a:endParaRPr lang="en-GB" sz="4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1. Financial wellbeing </a:t>
            </a:r>
          </a:p>
          <a:p>
            <a:pPr algn="just">
              <a:spcBef>
                <a:spcPts val="0"/>
              </a:spcBef>
            </a:pP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2. </a:t>
            </a:r>
            <a:r>
              <a:rPr lang="en-GB" sz="4200" dirty="0">
                <a:solidFill>
                  <a:srgbClr val="FF0000"/>
                </a:solidFill>
                <a:latin typeface="Calibri" panose="020F0502020204030204" pitchFamily="34" charset="0"/>
              </a:rPr>
              <a:t>Mental wellbeing*</a:t>
            </a:r>
            <a:endParaRPr lang="en-GB" sz="4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GB" sz="4200">
                <a:solidFill>
                  <a:srgbClr val="000000"/>
                </a:solidFill>
                <a:latin typeface="Calibri" panose="020F0502020204030204" pitchFamily="34" charset="0"/>
              </a:rPr>
              <a:t>3= Features </a:t>
            </a: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of the organisation/employer </a:t>
            </a:r>
          </a:p>
          <a:p>
            <a:pPr algn="just">
              <a:spcBef>
                <a:spcPts val="0"/>
              </a:spcBef>
            </a:pP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4= What care workers do in their jobs </a:t>
            </a:r>
          </a:p>
          <a:p>
            <a:pPr algn="just">
              <a:spcBef>
                <a:spcPts val="0"/>
              </a:spcBef>
            </a:pP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5. </a:t>
            </a:r>
            <a:r>
              <a:rPr lang="en-GB" sz="4200" dirty="0">
                <a:solidFill>
                  <a:srgbClr val="FF0000"/>
                </a:solidFill>
                <a:latin typeface="Calibri" panose="020F0502020204030204" pitchFamily="34" charset="0"/>
              </a:rPr>
              <a:t>Impact of work on home-life*</a:t>
            </a: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6. Professional identity as a care worker </a:t>
            </a:r>
            <a:endParaRPr lang="en-GB" sz="4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GB" sz="4200" dirty="0">
                <a:solidFill>
                  <a:srgbClr val="000000"/>
                </a:solidFill>
                <a:latin typeface="Calibri" panose="020F0502020204030204" pitchFamily="34" charset="0"/>
              </a:rPr>
              <a:t>7. Physical wellbeing </a:t>
            </a:r>
          </a:p>
          <a:p>
            <a:pPr algn="just">
              <a:spcBef>
                <a:spcPts val="0"/>
              </a:spcBef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* shows domains most strongly endorsed for negative impact from COVID-19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69432" y="5587527"/>
            <a:ext cx="4009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3000" b="1" dirty="0">
                <a:solidFill>
                  <a:srgbClr val="FFFFFF"/>
                </a:solidFill>
                <a:latin typeface="Corbel" panose="020B0503020204020204"/>
              </a:rPr>
              <a:t>*Factors </a:t>
            </a:r>
          </a:p>
          <a:p>
            <a:pPr algn="ctr" defTabSz="1371600"/>
            <a:r>
              <a:rPr lang="en-GB" sz="3000" b="1" dirty="0">
                <a:solidFill>
                  <a:srgbClr val="FFFFFF"/>
                </a:solidFill>
                <a:latin typeface="Corbel" panose="020B0503020204020204"/>
              </a:rPr>
              <a:t>identified as </a:t>
            </a:r>
          </a:p>
          <a:p>
            <a:pPr algn="ctr" defTabSz="1371600"/>
            <a:r>
              <a:rPr lang="en-GB" sz="3000" b="1" dirty="0">
                <a:solidFill>
                  <a:srgbClr val="FFFFFF"/>
                </a:solidFill>
                <a:latin typeface="Corbel" panose="020B0503020204020204"/>
              </a:rPr>
              <a:t>most impacted </a:t>
            </a:r>
          </a:p>
          <a:p>
            <a:pPr algn="ctr" defTabSz="1371600"/>
            <a:r>
              <a:rPr lang="en-GB" sz="3000" b="1" dirty="0">
                <a:solidFill>
                  <a:srgbClr val="FFFFFF"/>
                </a:solidFill>
                <a:latin typeface="Corbel" panose="020B0503020204020204"/>
              </a:rPr>
              <a:t>by COVID-19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84DEDAF-4DBD-D045-A50D-00146698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9278" y="9689678"/>
            <a:ext cx="7234206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35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6858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Corbel" panose="020B0503020204020204"/>
              </a:rPr>
              <a:t>EASPD Conference, Malta, Oct 22 @DrShereeHussein; shereen.hussein@LSHTM.ac.uk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F7357-9F99-8EBC-21DF-D37551B20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11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8964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770751-D189-1DDE-6F7B-FF80C1C8A0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6692" y="463826"/>
            <a:ext cx="16161026" cy="388951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STUDY 2: </a:t>
            </a:r>
            <a:br>
              <a:rPr lang="en-GB" dirty="0"/>
            </a:br>
            <a:r>
              <a:rPr lang="en-GB" dirty="0"/>
              <a:t>The Impact of COVID19 Pandemic on the Care Workforce (RESSCW)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C84EC-A62B-FE10-05BE-8C22CA0F80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1732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C695BBFC-F8AB-4F99-B558-DEBF12561351}" type="slidenum">
              <a:rPr lang="en-GB" sz="2700">
                <a:solidFill>
                  <a:srgbClr val="000000"/>
                </a:solidFill>
                <a:latin typeface="Corbel" panose="020B0503020204020204"/>
              </a:rPr>
              <a:pPr defTabSz="1371600"/>
              <a:t>12</a:t>
            </a:fld>
            <a:endParaRPr lang="en-GB" sz="270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ECA53-A56D-E4B9-3B37-C64D05CBC0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278795" y="9549332"/>
            <a:ext cx="13221528" cy="547688"/>
          </a:xfrm>
          <a:prstGeom prst="rect">
            <a:avLst/>
          </a:prstGeom>
        </p:spPr>
        <p:txBody>
          <a:bodyPr/>
          <a:lstStyle/>
          <a:p>
            <a:pPr defTabSz="1371600"/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EASPD Conference, Malta, Oct 22 @</a:t>
            </a:r>
            <a:r>
              <a:rPr lang="en-GB" sz="2700" dirty="0" err="1">
                <a:solidFill>
                  <a:srgbClr val="FFFFFF"/>
                </a:solidFill>
                <a:latin typeface="Corbel" panose="020B0503020204020204"/>
              </a:rPr>
              <a:t>DrShereeHussein</a:t>
            </a:r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; </a:t>
            </a:r>
            <a:r>
              <a:rPr lang="en-GB" sz="2700" dirty="0" err="1">
                <a:solidFill>
                  <a:srgbClr val="FFFFFF"/>
                </a:solidFill>
                <a:latin typeface="Corbel" panose="020B0503020204020204"/>
              </a:rPr>
              <a:t>shereen.hussein@LSHTM.ac.uk</a:t>
            </a:r>
            <a:endParaRPr lang="en-GB" sz="2700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0F75D-E8A9-1A78-42EE-467543DEE319}"/>
              </a:ext>
            </a:extLst>
          </p:cNvPr>
          <p:cNvSpPr txBox="1"/>
          <p:nvPr/>
        </p:nvSpPr>
        <p:spPr>
          <a:xfrm>
            <a:off x="4398065" y="7171083"/>
            <a:ext cx="1352219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srgbClr val="FFFFFF"/>
                </a:solidFill>
                <a:latin typeface="URWPalladioL"/>
              </a:rPr>
              <a:t>This project is part of the Retention and Sustainability of Social Care Workforce (RESSCW) study funded by Health Foundation (Efficiency Research Programme): 2019-2022. Project Team: F. </a:t>
            </a:r>
            <a:r>
              <a:rPr lang="en-GB" sz="2700" dirty="0" err="1">
                <a:solidFill>
                  <a:srgbClr val="FFFFFF"/>
                </a:solidFill>
                <a:latin typeface="URWPalladioL"/>
              </a:rPr>
              <a:t>Vadean</a:t>
            </a:r>
            <a:r>
              <a:rPr lang="en-GB" sz="2700" dirty="0">
                <a:solidFill>
                  <a:srgbClr val="FFFFFF"/>
                </a:solidFill>
                <a:latin typeface="URWPalladioL"/>
              </a:rPr>
              <a:t> &amp; S. Hussein (Co-PIs), S. Allan, E. </a:t>
            </a:r>
            <a:r>
              <a:rPr lang="en-GB" sz="2700" dirty="0" err="1">
                <a:solidFill>
                  <a:srgbClr val="FFFFFF"/>
                </a:solidFill>
                <a:latin typeface="URWPalladioL"/>
              </a:rPr>
              <a:t>Saloniki</a:t>
            </a:r>
            <a:r>
              <a:rPr lang="en-GB" sz="2700" dirty="0">
                <a:solidFill>
                  <a:srgbClr val="FFFFFF"/>
                </a:solidFill>
                <a:latin typeface="URWPalladioL"/>
              </a:rPr>
              <a:t>, K. </a:t>
            </a:r>
            <a:r>
              <a:rPr lang="en-GB" sz="2700" dirty="0" err="1">
                <a:solidFill>
                  <a:srgbClr val="FFFFFF"/>
                </a:solidFill>
                <a:latin typeface="URWPalladioL"/>
              </a:rPr>
              <a:t>Gousia</a:t>
            </a:r>
            <a:r>
              <a:rPr lang="en-GB" sz="2700" dirty="0">
                <a:solidFill>
                  <a:srgbClr val="FFFFFF"/>
                </a:solidFill>
                <a:latin typeface="URWPalladioL"/>
              </a:rPr>
              <a:t>, A. </a:t>
            </a:r>
            <a:r>
              <a:rPr lang="en-GB" sz="2700" dirty="0" err="1">
                <a:solidFill>
                  <a:srgbClr val="FFFFFF"/>
                </a:solidFill>
                <a:latin typeface="URWPalladioL"/>
              </a:rPr>
              <a:t>Turnpenny</a:t>
            </a:r>
            <a:r>
              <a:rPr lang="en-GB" sz="2700" dirty="0">
                <a:solidFill>
                  <a:srgbClr val="FFFFFF"/>
                </a:solidFill>
                <a:latin typeface="URWPalladioL"/>
              </a:rPr>
              <a:t>, G. Collins, A.-M. Towers, A. Bryson, J. Forth, C. Marchand, D. Roland and H. Teo</a:t>
            </a:r>
          </a:p>
          <a:p>
            <a:pPr defTabSz="1371600"/>
            <a:endParaRPr lang="en-GB" sz="2700" dirty="0">
              <a:solidFill>
                <a:srgbClr val="FFFFFF"/>
              </a:solidFill>
              <a:latin typeface="URWPalladioL"/>
            </a:endParaRPr>
          </a:p>
          <a:p>
            <a:pPr defTabSz="1371600"/>
            <a:endParaRPr lang="en-GB" sz="2700" dirty="0">
              <a:solidFill>
                <a:srgbClr val="FFFFFF"/>
              </a:solidFill>
              <a:latin typeface="URWPalladioL"/>
            </a:endParaRPr>
          </a:p>
          <a:p>
            <a:pPr defTabSz="1371600"/>
            <a:endParaRPr lang="en-GB" sz="2700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1A68F-A92C-05F2-A685-7050412C40E6}"/>
              </a:ext>
            </a:extLst>
          </p:cNvPr>
          <p:cNvSpPr txBox="1"/>
          <p:nvPr/>
        </p:nvSpPr>
        <p:spPr>
          <a:xfrm>
            <a:off x="894522" y="5370590"/>
            <a:ext cx="16489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GB" sz="2700" dirty="0" err="1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Saloniki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E.-C.; </a:t>
            </a:r>
            <a:r>
              <a:rPr lang="en-GB" sz="2700" dirty="0" err="1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Turnpenny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A.; Collins, G.; Marchand, C.; Towers, A.-M.; Hussein, S. (2022). Abuse and Wellbeing of Long-Term Care Workers in the COVID-19 Era: Evidence from the UK. </a:t>
            </a:r>
            <a:r>
              <a:rPr lang="en-GB" sz="2700" i="1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700" i="1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9620. https://</a:t>
            </a:r>
            <a:r>
              <a:rPr lang="en-GB" sz="2700" dirty="0" err="1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/10.3390/su14159620 </a:t>
            </a:r>
          </a:p>
          <a:p>
            <a:pPr defTabSz="1371600"/>
            <a:endParaRPr lang="en-GB" sz="2700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975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7A01B7-D5E8-FC49-B9ED-A6E1963DE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38" y="2162290"/>
            <a:ext cx="8778875" cy="4521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58C9C-D63E-024A-A2C7-9AACE2DF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93" y="1158441"/>
            <a:ext cx="6151961" cy="3264408"/>
          </a:xfrm>
        </p:spPr>
        <p:txBody>
          <a:bodyPr vert="horz" lIns="137160" tIns="68580" rIns="137160" bIns="68580" rtlCol="0" anchor="t">
            <a:norm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onset of COVID-19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C147C-2FC8-9241-8F21-A58546CD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87762" y="9534526"/>
            <a:ext cx="642938" cy="547688"/>
          </a:xfrm>
        </p:spPr>
        <p:txBody>
          <a:bodyPr vert="horz" lIns="137160" tIns="68580" rIns="137160" bIns="68580" rtlCol="0" anchor="ctr">
            <a:normAutofit lnSpcReduction="10000"/>
          </a:bodyPr>
          <a:lstStyle/>
          <a:p>
            <a:pPr defTabSz="1371600">
              <a:spcAft>
                <a:spcPts val="900"/>
              </a:spcAft>
            </a:pPr>
            <a:fld id="{837F5786-E202-40C7-A0AE-890EE4CCCBBC}" type="slidenum">
              <a:rPr lang="en-US" sz="2700">
                <a:solidFill>
                  <a:srgbClr val="FFFFFF">
                    <a:alpha val="80000"/>
                  </a:srgbClr>
                </a:solidFill>
                <a:latin typeface="Corbel" panose="020B0503020204020204"/>
              </a:rPr>
              <a:pPr defTabSz="1371600">
                <a:spcAft>
                  <a:spcPts val="900"/>
                </a:spcAft>
              </a:pPr>
              <a:t>13</a:t>
            </a:fld>
            <a:endParaRPr lang="en-US" sz="2700">
              <a:solidFill>
                <a:srgbClr val="FFFFFF">
                  <a:alpha val="80000"/>
                </a:srgbClr>
              </a:solidFill>
              <a:latin typeface="Corbel" panose="020B0503020204020204"/>
            </a:endParaRPr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C4C1F471-BC5A-40FB-BADF-13B5101F4BEA}"/>
              </a:ext>
            </a:extLst>
          </p:cNvPr>
          <p:cNvGraphicFramePr/>
          <p:nvPr/>
        </p:nvGraphicFramePr>
        <p:xfrm>
          <a:off x="1257300" y="5326428"/>
          <a:ext cx="15773400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A7BC0-ADE9-91DB-0C60-7A0BEBBF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GB" sz="2700">
                <a:solidFill>
                  <a:srgbClr val="000000"/>
                </a:solidFill>
                <a:latin typeface="Corbel" panose="020B0503020204020204"/>
              </a:rPr>
              <a:t>EASPD Conference, Malta, Oct 22 @DrShereeHussein; shereen.hussein@LSHTM.ac.uk</a:t>
            </a:r>
          </a:p>
        </p:txBody>
      </p:sp>
    </p:spTree>
    <p:extLst>
      <p:ext uri="{BB962C8B-B14F-4D97-AF65-F5344CB8AC3E}">
        <p14:creationId xmlns:p14="http://schemas.microsoft.com/office/powerpoint/2010/main" val="375350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E958-2F03-CB47-BC07-9F1C68EE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COVID19 Sub-study timeline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AEA6DBD-EC00-B845-A5EC-2813C27D82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15411" y="6085962"/>
          <a:ext cx="15773400" cy="357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Down Arrow Callout 11">
            <a:extLst>
              <a:ext uri="{FF2B5EF4-FFF2-40B4-BE49-F238E27FC236}">
                <a16:creationId xmlns:a16="http://schemas.microsoft.com/office/drawing/2014/main" id="{BA76C85C-A1A2-9242-9A67-DF3093D0BAC9}"/>
              </a:ext>
            </a:extLst>
          </p:cNvPr>
          <p:cNvSpPr/>
          <p:nvPr/>
        </p:nvSpPr>
        <p:spPr>
          <a:xfrm>
            <a:off x="847147" y="3296600"/>
            <a:ext cx="1978337" cy="387556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53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f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unding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Media/policy  analysis,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drafting and piloting of survey</a:t>
            </a:r>
          </a:p>
        </p:txBody>
      </p:sp>
      <p:sp>
        <p:nvSpPr>
          <p:cNvPr id="14" name="Down Arrow Callout 13">
            <a:extLst>
              <a:ext uri="{FF2B5EF4-FFF2-40B4-BE49-F238E27FC236}">
                <a16:creationId xmlns:a16="http://schemas.microsoft.com/office/drawing/2014/main" id="{619043B2-B9B3-3742-BEF1-02A92FF6C7A8}"/>
              </a:ext>
            </a:extLst>
          </p:cNvPr>
          <p:cNvSpPr/>
          <p:nvPr/>
        </p:nvSpPr>
        <p:spPr>
          <a:xfrm>
            <a:off x="2979914" y="4518426"/>
            <a:ext cx="1978337" cy="2634339"/>
          </a:xfrm>
          <a:prstGeom prst="downArrowCallout">
            <a:avLst>
              <a:gd name="adj1" fmla="val 13427"/>
              <a:gd name="adj2" fmla="val 25000"/>
              <a:gd name="adj3" fmla="val 25000"/>
              <a:gd name="adj4" fmla="val 6497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‘Pulse’ survey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296 UK care workers </a:t>
            </a:r>
          </a:p>
        </p:txBody>
      </p:sp>
      <p:sp>
        <p:nvSpPr>
          <p:cNvPr id="16" name="Up Arrow Callout 15">
            <a:extLst>
              <a:ext uri="{FF2B5EF4-FFF2-40B4-BE49-F238E27FC236}">
                <a16:creationId xmlns:a16="http://schemas.microsoft.com/office/drawing/2014/main" id="{E18B9DAC-A8AF-0544-9FE6-F925AF6D1260}"/>
              </a:ext>
            </a:extLst>
          </p:cNvPr>
          <p:cNvSpPr/>
          <p:nvPr/>
        </p:nvSpPr>
        <p:spPr>
          <a:xfrm>
            <a:off x="5178998" y="8370974"/>
            <a:ext cx="5710206" cy="1517078"/>
          </a:xfrm>
          <a:prstGeom prst="up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Analysis, design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two-wave survey,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engagement, piloting, recruitment</a:t>
            </a:r>
          </a:p>
        </p:txBody>
      </p:sp>
      <p:sp>
        <p:nvSpPr>
          <p:cNvPr id="17" name="Down Arrow Callout 16">
            <a:extLst>
              <a:ext uri="{FF2B5EF4-FFF2-40B4-BE49-F238E27FC236}">
                <a16:creationId xmlns:a16="http://schemas.microsoft.com/office/drawing/2014/main" id="{BBBB8EF3-3A1E-C64F-82BB-686B11181474}"/>
              </a:ext>
            </a:extLst>
          </p:cNvPr>
          <p:cNvSpPr/>
          <p:nvPr/>
        </p:nvSpPr>
        <p:spPr>
          <a:xfrm>
            <a:off x="8625439" y="4201038"/>
            <a:ext cx="2295251" cy="2971128"/>
          </a:xfrm>
          <a:prstGeom prst="downArrowCallout">
            <a:avLst>
              <a:gd name="adj1" fmla="val 14520"/>
              <a:gd name="adj2" fmla="val 25000"/>
              <a:gd name="adj3" fmla="val 18551"/>
              <a:gd name="adj4" fmla="val 73685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survey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1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1,037 UK care workers</a:t>
            </a:r>
          </a:p>
        </p:txBody>
      </p:sp>
      <p:sp>
        <p:nvSpPr>
          <p:cNvPr id="18" name="Down Arrow Callout 17">
            <a:extLst>
              <a:ext uri="{FF2B5EF4-FFF2-40B4-BE49-F238E27FC236}">
                <a16:creationId xmlns:a16="http://schemas.microsoft.com/office/drawing/2014/main" id="{FA889F69-22C9-E943-91B4-5BF7D9AADA66}"/>
              </a:ext>
            </a:extLst>
          </p:cNvPr>
          <p:cNvSpPr/>
          <p:nvPr/>
        </p:nvSpPr>
        <p:spPr>
          <a:xfrm>
            <a:off x="12722264" y="4093041"/>
            <a:ext cx="2298882" cy="3079125"/>
          </a:xfrm>
          <a:prstGeom prst="downArrowCallout">
            <a:avLst>
              <a:gd name="adj1" fmla="val 25000"/>
              <a:gd name="adj2" fmla="val 20746"/>
              <a:gd name="adj3" fmla="val 25000"/>
              <a:gd name="adj4" fmla="val 6497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survey (+CS) Wave 2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754 UK care workers</a:t>
            </a:r>
          </a:p>
        </p:txBody>
      </p:sp>
      <p:sp>
        <p:nvSpPr>
          <p:cNvPr id="19" name="Down Arrow Callout 18">
            <a:extLst>
              <a:ext uri="{FF2B5EF4-FFF2-40B4-BE49-F238E27FC236}">
                <a16:creationId xmlns:a16="http://schemas.microsoft.com/office/drawing/2014/main" id="{9CBCF783-7FB5-9446-84B3-FF1576629720}"/>
              </a:ext>
            </a:extLst>
          </p:cNvPr>
          <p:cNvSpPr/>
          <p:nvPr/>
        </p:nvSpPr>
        <p:spPr>
          <a:xfrm>
            <a:off x="10857285" y="2104697"/>
            <a:ext cx="2161068" cy="5067470"/>
          </a:xfrm>
          <a:prstGeom prst="downArrowCallout">
            <a:avLst>
              <a:gd name="adj1" fmla="val 9554"/>
              <a:gd name="adj2" fmla="val 22030"/>
              <a:gd name="adj3" fmla="val 23812"/>
              <a:gd name="adj4" fmla="val 3508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1 analysis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engagement,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</a:p>
        </p:txBody>
      </p:sp>
      <p:sp>
        <p:nvSpPr>
          <p:cNvPr id="20" name="Down Arrow Callout 18">
            <a:extLst>
              <a:ext uri="{FF2B5EF4-FFF2-40B4-BE49-F238E27FC236}">
                <a16:creationId xmlns:a16="http://schemas.microsoft.com/office/drawing/2014/main" id="{76DA8A1D-E4F4-4E31-A88B-A53BC4568087}"/>
              </a:ext>
            </a:extLst>
          </p:cNvPr>
          <p:cNvSpPr/>
          <p:nvPr/>
        </p:nvSpPr>
        <p:spPr>
          <a:xfrm>
            <a:off x="5080253" y="3296600"/>
            <a:ext cx="2255870" cy="3875567"/>
          </a:xfrm>
          <a:prstGeom prst="downArrowCallout">
            <a:avLst>
              <a:gd name="adj1" fmla="val 9554"/>
              <a:gd name="adj2" fmla="val 22030"/>
              <a:gd name="adj3" fmla="val 23812"/>
              <a:gd name="adj4" fmla="val 4456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 interviews</a:t>
            </a:r>
          </a:p>
          <a:p>
            <a:pPr algn="ctr" defTabSz="13716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social care stakeholders</a:t>
            </a:r>
          </a:p>
        </p:txBody>
      </p:sp>
      <p:sp>
        <p:nvSpPr>
          <p:cNvPr id="22" name="Up Arrow Callout 15">
            <a:extLst>
              <a:ext uri="{FF2B5EF4-FFF2-40B4-BE49-F238E27FC236}">
                <a16:creationId xmlns:a16="http://schemas.microsoft.com/office/drawing/2014/main" id="{3B4AB9D9-1C3C-4B9D-A76A-66E396AAD98A}"/>
              </a:ext>
            </a:extLst>
          </p:cNvPr>
          <p:cNvSpPr/>
          <p:nvPr/>
        </p:nvSpPr>
        <p:spPr>
          <a:xfrm>
            <a:off x="13871705" y="8370974"/>
            <a:ext cx="3466575" cy="1517078"/>
          </a:xfrm>
          <a:prstGeom prst="upArrow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Cross-wave analysis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dissemination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206A9-1F67-FB7A-B405-D8D302967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4436" y="9831446"/>
            <a:ext cx="10361543" cy="547688"/>
          </a:xfrm>
        </p:spPr>
        <p:txBody>
          <a:bodyPr/>
          <a:lstStyle/>
          <a:p>
            <a:pPr defTabSz="1371600"/>
            <a:r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@DrShereeHussein; shereen.hussein@LSHTM.ac.uk</a:t>
            </a:r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20D6E-F1EF-3BD4-7127-60FB48BD5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748366" y="9848534"/>
            <a:ext cx="1242065" cy="547688"/>
          </a:xfrm>
        </p:spPr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14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965641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9D3F3C-0C2E-45F1-A955-737F4A86275F}"/>
              </a:ext>
            </a:extLst>
          </p:cNvPr>
          <p:cNvGraphicFramePr/>
          <p:nvPr/>
        </p:nvGraphicFramePr>
        <p:xfrm>
          <a:off x="1320984" y="2085109"/>
          <a:ext cx="15773400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50D16C-E49A-47D1-9028-6785EA05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Survey content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A801D2-C82A-753D-1DC1-CAEFF428C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371600"/>
            <a:r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@DrShereeHussein; shereen.hussein@LSHTM.ac.uk</a:t>
            </a:r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6447C-F0DB-D2CE-E541-240AD07D4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15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2118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BEC8E66-F916-FEFA-C379-298C4233C672}"/>
              </a:ext>
            </a:extLst>
          </p:cNvPr>
          <p:cNvSpPr txBox="1"/>
          <p:nvPr/>
        </p:nvSpPr>
        <p:spPr>
          <a:xfrm>
            <a:off x="1069254" y="981977"/>
            <a:ext cx="7290000" cy="30931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3300" b="1" dirty="0">
                <a:solidFill>
                  <a:prstClr val="black"/>
                </a:solidFill>
                <a:latin typeface="Calisto MT" panose="02040603050505030304" pitchFamily="18" charset="0"/>
              </a:rPr>
              <a:t>1,047 participants</a:t>
            </a:r>
          </a:p>
          <a:p>
            <a:pPr defTabSz="1371600"/>
            <a:endParaRPr lang="en-GB" sz="2700" dirty="0">
              <a:solidFill>
                <a:prstClr val="black"/>
              </a:solidFill>
              <a:latin typeface="Calibri" panose="020F0502020204030204"/>
            </a:endParaRPr>
          </a:p>
          <a:p>
            <a:pPr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84% female		</a:t>
            </a:r>
          </a:p>
          <a:p>
            <a:pPr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5% BAME</a:t>
            </a:r>
          </a:p>
          <a:p>
            <a:pPr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70% direct care</a:t>
            </a:r>
          </a:p>
          <a:p>
            <a:pPr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54% in private sector</a:t>
            </a:r>
          </a:p>
          <a:p>
            <a:pPr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40% with &gt;10yrs of experience in social care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C3AC64A1-7D52-62BE-DC8F-C27D0AF7FF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5631" r="68976" b="25158"/>
          <a:stretch/>
        </p:blipFill>
        <p:spPr>
          <a:xfrm>
            <a:off x="6749137" y="1100144"/>
            <a:ext cx="664370" cy="135017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4507C-5441-A7EA-17F9-1F044546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9" t="26046" r="41387" b="23375"/>
          <a:stretch/>
        </p:blipFill>
        <p:spPr>
          <a:xfrm>
            <a:off x="7554195" y="1094913"/>
            <a:ext cx="805059" cy="1404000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DB0FCC4-E299-D376-7E98-A413A2B97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5" b="69858"/>
          <a:stretch/>
        </p:blipFill>
        <p:spPr>
          <a:xfrm>
            <a:off x="1730793" y="8331104"/>
            <a:ext cx="1135623" cy="11292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BCE324-92CD-680E-F2E2-F46C1E807791}"/>
              </a:ext>
            </a:extLst>
          </p:cNvPr>
          <p:cNvSpPr txBox="1"/>
          <p:nvPr/>
        </p:nvSpPr>
        <p:spPr>
          <a:xfrm>
            <a:off x="1069254" y="226772"/>
            <a:ext cx="7290000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2700" b="1" dirty="0">
                <a:solidFill>
                  <a:prstClr val="white"/>
                </a:solidFill>
                <a:latin typeface="Calibri" panose="020F0502020204030204"/>
              </a:rPr>
              <a:t>Wave 1: April 21 – June 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879FC2-BC2D-EDD2-74BB-BAAED4605F37}"/>
              </a:ext>
            </a:extLst>
          </p:cNvPr>
          <p:cNvSpPr txBox="1"/>
          <p:nvPr/>
        </p:nvSpPr>
        <p:spPr>
          <a:xfrm>
            <a:off x="10039116" y="226772"/>
            <a:ext cx="7290000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 defTabSz="1371600"/>
            <a:r>
              <a:rPr lang="en-GB" sz="2700" b="1" dirty="0">
                <a:solidFill>
                  <a:prstClr val="white"/>
                </a:solidFill>
                <a:latin typeface="Calibri" panose="020F0502020204030204"/>
              </a:rPr>
              <a:t>Wave 2: November 21 – January 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99B7B9-E1EE-5118-37CF-6E984A6D7E25}"/>
              </a:ext>
            </a:extLst>
          </p:cNvPr>
          <p:cNvSpPr txBox="1"/>
          <p:nvPr/>
        </p:nvSpPr>
        <p:spPr>
          <a:xfrm>
            <a:off x="10039116" y="981977"/>
            <a:ext cx="7290000" cy="30931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 defTabSz="1371600"/>
            <a:r>
              <a:rPr lang="en-GB" sz="3300" b="1" dirty="0">
                <a:solidFill>
                  <a:prstClr val="black"/>
                </a:solidFill>
                <a:latin typeface="Calisto MT" panose="02040603050505030304" pitchFamily="18" charset="0"/>
              </a:rPr>
              <a:t>754 participants</a:t>
            </a:r>
          </a:p>
          <a:p>
            <a:pPr algn="r" defTabSz="1371600"/>
            <a:endParaRPr lang="en-GB" sz="2700" dirty="0">
              <a:solidFill>
                <a:prstClr val="black"/>
              </a:solidFill>
              <a:latin typeface="Sanskrit Text" panose="02020503050405020304" pitchFamily="18" charset="0"/>
              <a:cs typeface="Sanskrit Text" panose="02020503050405020304" pitchFamily="18" charset="0"/>
            </a:endParaRPr>
          </a:p>
          <a:p>
            <a:pPr algn="r"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87% female</a:t>
            </a:r>
          </a:p>
          <a:p>
            <a:pPr algn="r"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5% BAME</a:t>
            </a:r>
          </a:p>
          <a:p>
            <a:pPr algn="r"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66% direct care</a:t>
            </a:r>
          </a:p>
          <a:p>
            <a:pPr algn="r"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60% in private sector</a:t>
            </a:r>
          </a:p>
          <a:p>
            <a:pPr algn="r"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48% with &gt;10yrs of experience in social care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5D5654-DCAD-D849-98CB-716F576763A7}"/>
              </a:ext>
            </a:extLst>
          </p:cNvPr>
          <p:cNvSpPr txBox="1"/>
          <p:nvPr/>
        </p:nvSpPr>
        <p:spPr>
          <a:xfrm>
            <a:off x="1069254" y="4348151"/>
            <a:ext cx="7290000" cy="5078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371600"/>
            <a:endParaRPr lang="en-GB" sz="2700" dirty="0">
              <a:solidFill>
                <a:prstClr val="black"/>
              </a:solidFill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1B7E2BA-FE49-8343-CFE5-925C6602A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7031" r="17829" b="85962"/>
          <a:stretch/>
        </p:blipFill>
        <p:spPr>
          <a:xfrm>
            <a:off x="1100348" y="5518201"/>
            <a:ext cx="5722883" cy="1404002"/>
          </a:xfrm>
          <a:prstGeom prst="rect">
            <a:avLst/>
          </a:prstGeom>
        </p:spPr>
      </p:pic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5821F36-1BD5-B643-E2F3-D15E36CC35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9018" r="17647" b="74137"/>
          <a:stretch/>
        </p:blipFill>
        <p:spPr>
          <a:xfrm>
            <a:off x="10070210" y="5550602"/>
            <a:ext cx="5675586" cy="1371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3FFB870-1502-7F1A-57DB-B4958290C9BA}"/>
              </a:ext>
            </a:extLst>
          </p:cNvPr>
          <p:cNvSpPr txBox="1"/>
          <p:nvPr/>
        </p:nvSpPr>
        <p:spPr>
          <a:xfrm>
            <a:off x="1089668" y="5000932"/>
            <a:ext cx="5351685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defRPr/>
            </a:pPr>
            <a:r>
              <a:rPr lang="en-GB" sz="2400" b="1" dirty="0">
                <a:solidFill>
                  <a:prstClr val="black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Among the people they work with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359BE8-88E9-4A77-4046-5EDCC57B236D}"/>
              </a:ext>
            </a:extLst>
          </p:cNvPr>
          <p:cNvSpPr txBox="1"/>
          <p:nvPr/>
        </p:nvSpPr>
        <p:spPr>
          <a:xfrm>
            <a:off x="10039116" y="4362653"/>
            <a:ext cx="7290000" cy="5078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371600"/>
            <a:endParaRPr lang="en-GB" sz="2700" dirty="0">
              <a:solidFill>
                <a:prstClr val="black"/>
              </a:solidFill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3FD25C-79B0-81B1-4570-575F3A332D5C}"/>
              </a:ext>
            </a:extLst>
          </p:cNvPr>
          <p:cNvSpPr txBox="1"/>
          <p:nvPr/>
        </p:nvSpPr>
        <p:spPr>
          <a:xfrm>
            <a:off x="10039116" y="5000932"/>
            <a:ext cx="5351685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defRPr/>
            </a:pPr>
            <a:r>
              <a:rPr lang="en-GB" sz="2400" b="1" dirty="0">
                <a:solidFill>
                  <a:prstClr val="black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Among the people they work with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4D2F0D-5187-0BA9-AA3B-833857BB44AA}"/>
              </a:ext>
            </a:extLst>
          </p:cNvPr>
          <p:cNvSpPr txBox="1"/>
          <p:nvPr/>
        </p:nvSpPr>
        <p:spPr>
          <a:xfrm>
            <a:off x="1162540" y="6793657"/>
            <a:ext cx="7227809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7 out of 10 had </a:t>
            </a:r>
            <a:r>
              <a:rPr lang="en-GB" sz="24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confirmed</a:t>
            </a:r>
            <a:r>
              <a:rPr lang="en-GB" sz="24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 COVID-19 cases </a:t>
            </a:r>
          </a:p>
          <a:p>
            <a:pPr defTabSz="1371600">
              <a:lnSpc>
                <a:spcPct val="120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among staff or clients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CEF08E-7460-FDA9-AB67-E49A692DE63A}"/>
              </a:ext>
            </a:extLst>
          </p:cNvPr>
          <p:cNvSpPr txBox="1"/>
          <p:nvPr/>
        </p:nvSpPr>
        <p:spPr>
          <a:xfrm>
            <a:off x="10070212" y="6792226"/>
            <a:ext cx="7227809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8 out of 10 had </a:t>
            </a:r>
            <a:r>
              <a:rPr lang="en-GB" sz="24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confirmed</a:t>
            </a:r>
            <a:r>
              <a:rPr lang="en-GB" sz="24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 COVID-19 cases </a:t>
            </a:r>
          </a:p>
          <a:p>
            <a:pPr defTabSz="1371600">
              <a:lnSpc>
                <a:spcPct val="120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among staff or clients</a:t>
            </a:r>
          </a:p>
        </p:txBody>
      </p:sp>
      <p:pic>
        <p:nvPicPr>
          <p:cNvPr id="35" name="Picture 3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93ED825-EEAA-DCD7-9B75-A6CEB873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5" b="69858"/>
          <a:stretch/>
        </p:blipFill>
        <p:spPr>
          <a:xfrm>
            <a:off x="10717871" y="8301247"/>
            <a:ext cx="1135623" cy="112920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8C530F3-4558-D30B-3037-D4D4D30E87BF}"/>
              </a:ext>
            </a:extLst>
          </p:cNvPr>
          <p:cNvSpPr txBox="1"/>
          <p:nvPr/>
        </p:nvSpPr>
        <p:spPr>
          <a:xfrm>
            <a:off x="3084750" y="8047331"/>
            <a:ext cx="578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b="1" dirty="0">
                <a:solidFill>
                  <a:prstClr val="black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Had first dose of COVID-19 vaccine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4F865D-5ABE-2EF7-4C65-FA74633209E2}"/>
              </a:ext>
            </a:extLst>
          </p:cNvPr>
          <p:cNvSpPr txBox="1"/>
          <p:nvPr/>
        </p:nvSpPr>
        <p:spPr>
          <a:xfrm>
            <a:off x="12125613" y="8047331"/>
            <a:ext cx="578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400" b="1" dirty="0">
                <a:solidFill>
                  <a:prstClr val="black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Had first dose of COVID-19 vaccine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B7582-5C28-653C-9E42-1474D38239CB}"/>
              </a:ext>
            </a:extLst>
          </p:cNvPr>
          <p:cNvSpPr txBox="1"/>
          <p:nvPr/>
        </p:nvSpPr>
        <p:spPr>
          <a:xfrm>
            <a:off x="1089668" y="4355706"/>
            <a:ext cx="3888000" cy="5078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Since the start of 2021: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926233-64BB-29EE-9B00-6BB54415B380}"/>
              </a:ext>
            </a:extLst>
          </p:cNvPr>
          <p:cNvSpPr txBox="1"/>
          <p:nvPr/>
        </p:nvSpPr>
        <p:spPr>
          <a:xfrm>
            <a:off x="12342419" y="8543741"/>
            <a:ext cx="4934606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GB" sz="33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93%</a:t>
            </a:r>
            <a:r>
              <a:rPr lang="en-GB" sz="33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GB" sz="3300" b="1" dirty="0">
                <a:solidFill>
                  <a:srgbClr val="00B050"/>
                </a:solidFill>
                <a:latin typeface="Sanskrit Text" panose="02020503050405020304" pitchFamily="18" charset="0"/>
                <a:cs typeface="Sanskrit Text" panose="02020503050405020304" pitchFamily="18" charset="0"/>
                <a:sym typeface="Wingdings" panose="05000000000000000000" pitchFamily="2" charset="2"/>
              </a:rPr>
              <a:t>    </a:t>
            </a:r>
            <a:r>
              <a:rPr lang="en-GB" sz="33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5%</a:t>
            </a:r>
            <a:r>
              <a:rPr lang="en-GB" sz="33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GB" sz="3300" b="1" dirty="0">
                <a:solidFill>
                  <a:srgbClr val="FF0000"/>
                </a:solidFill>
                <a:latin typeface="Sanskrit Text" panose="02020503050405020304" pitchFamily="18" charset="0"/>
                <a:cs typeface="Sanskrit Text" panose="02020503050405020304" pitchFamily="18" charset="0"/>
                <a:sym typeface="Wingdings" panose="05000000000000000000" pitchFamily="2" charset="2"/>
              </a:rPr>
              <a:t>    </a:t>
            </a:r>
            <a:r>
              <a:rPr lang="en-GB" sz="33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  <a:sym typeface="Wingdings" panose="05000000000000000000" pitchFamily="2" charset="2"/>
              </a:rPr>
              <a:t>2</a:t>
            </a:r>
            <a:r>
              <a:rPr lang="en-GB" sz="33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% </a:t>
            </a:r>
            <a:r>
              <a:rPr lang="en-GB" sz="3300" b="1" dirty="0">
                <a:solidFill>
                  <a:srgbClr val="5B9BD5">
                    <a:lumMod val="75000"/>
                  </a:srgbClr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!     </a:t>
            </a:r>
            <a:endParaRPr lang="en-GB" sz="3300" dirty="0">
              <a:solidFill>
                <a:srgbClr val="5B9BD5">
                  <a:lumMod val="75000"/>
                </a:srgbClr>
              </a:solidFill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8E0C8-E062-E8D6-E0AE-4853368E0592}"/>
              </a:ext>
            </a:extLst>
          </p:cNvPr>
          <p:cNvSpPr txBox="1"/>
          <p:nvPr/>
        </p:nvSpPr>
        <p:spPr>
          <a:xfrm>
            <a:off x="3282554" y="8477322"/>
            <a:ext cx="4934606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GB" sz="33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87%</a:t>
            </a:r>
            <a:r>
              <a:rPr lang="en-GB" sz="33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GB" sz="3300" b="1" dirty="0">
                <a:solidFill>
                  <a:srgbClr val="00B050"/>
                </a:solidFill>
                <a:latin typeface="Sanskrit Text" panose="02020503050405020304" pitchFamily="18" charset="0"/>
                <a:cs typeface="Sanskrit Text" panose="02020503050405020304" pitchFamily="18" charset="0"/>
                <a:sym typeface="Wingdings" panose="05000000000000000000" pitchFamily="2" charset="2"/>
              </a:rPr>
              <a:t>    </a:t>
            </a:r>
            <a:r>
              <a:rPr lang="en-GB" sz="33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9%</a:t>
            </a:r>
            <a:r>
              <a:rPr lang="en-GB" sz="33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GB" sz="3300" b="1" dirty="0">
                <a:solidFill>
                  <a:srgbClr val="FF0000"/>
                </a:solidFill>
                <a:latin typeface="Sanskrit Text" panose="02020503050405020304" pitchFamily="18" charset="0"/>
                <a:cs typeface="Sanskrit Text" panose="02020503050405020304" pitchFamily="18" charset="0"/>
                <a:sym typeface="Wingdings" panose="05000000000000000000" pitchFamily="2" charset="2"/>
              </a:rPr>
              <a:t>    </a:t>
            </a:r>
            <a:r>
              <a:rPr lang="en-GB" sz="3300" b="1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3% </a:t>
            </a:r>
            <a:r>
              <a:rPr lang="en-GB" sz="3300" b="1" dirty="0">
                <a:solidFill>
                  <a:srgbClr val="5B9BD5">
                    <a:lumMod val="75000"/>
                  </a:srgbClr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!     </a:t>
            </a:r>
            <a:endParaRPr lang="en-GB" sz="3300" dirty="0">
              <a:solidFill>
                <a:srgbClr val="5B9BD5">
                  <a:lumMod val="75000"/>
                </a:srgbClr>
              </a:solidFill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0E5E2C-5501-54DB-8A15-A25E28F69BC2}"/>
              </a:ext>
            </a:extLst>
          </p:cNvPr>
          <p:cNvSpPr txBox="1"/>
          <p:nvPr/>
        </p:nvSpPr>
        <p:spPr>
          <a:xfrm>
            <a:off x="10039116" y="4384086"/>
            <a:ext cx="2754000" cy="5078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Sanskrit Text" panose="02020503050405020304" pitchFamily="18" charset="0"/>
                <a:cs typeface="Sanskrit Text" panose="02020503050405020304" pitchFamily="18" charset="0"/>
              </a:rPr>
              <a:t>Since July 2021:</a:t>
            </a:r>
          </a:p>
        </p:txBody>
      </p:sp>
      <p:pic>
        <p:nvPicPr>
          <p:cNvPr id="26" name="Content Placeholder 7">
            <a:extLst>
              <a:ext uri="{FF2B5EF4-FFF2-40B4-BE49-F238E27FC236}">
                <a16:creationId xmlns:a16="http://schemas.microsoft.com/office/drawing/2014/main" id="{AB26823B-487D-B0EB-AC15-3CEA7B020C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5631" r="68976" b="25158"/>
          <a:stretch/>
        </p:blipFill>
        <p:spPr>
          <a:xfrm>
            <a:off x="10178433" y="1090263"/>
            <a:ext cx="665742" cy="135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CEAEEB-5449-5EAA-300B-A34AC9881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9" t="26046" r="41387" b="23375"/>
          <a:stretch/>
        </p:blipFill>
        <p:spPr>
          <a:xfrm>
            <a:off x="10844175" y="1090263"/>
            <a:ext cx="805059" cy="1404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04954-FC95-C759-A1CA-114D207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EASPD Conference, Malta, Oct 22 @DrShereeHussein; shereen.hussein@LSHTM.ac.uk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4863A-8BA9-A143-9DE2-43A79BCA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D1B49B-51C5-1A43-93F3-20CE95835156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/>
              <a:t>16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457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8834197" y="-11466"/>
            <a:ext cx="22136" cy="10287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wn Arrow Callout 2"/>
          <p:cNvSpPr/>
          <p:nvPr/>
        </p:nvSpPr>
        <p:spPr>
          <a:xfrm>
            <a:off x="274322" y="533981"/>
            <a:ext cx="8260083" cy="1404000"/>
          </a:xfrm>
          <a:prstGeom prst="downArrowCallout">
            <a:avLst>
              <a:gd name="adj1" fmla="val 10000"/>
              <a:gd name="adj2" fmla="val 13750"/>
              <a:gd name="adj3" fmla="val 25000"/>
              <a:gd name="adj4" fmla="val 6497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17">
              <a:defRPr/>
            </a:pPr>
            <a:r>
              <a:rPr lang="en-GB" sz="360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Experienced in relation to COVID-19:</a:t>
            </a: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0CCDEA7B-2130-4B44-8FBE-9E9E9A412BF4}"/>
              </a:ext>
            </a:extLst>
          </p:cNvPr>
          <p:cNvSpPr/>
          <p:nvPr/>
        </p:nvSpPr>
        <p:spPr>
          <a:xfrm>
            <a:off x="899666" y="2054846"/>
            <a:ext cx="2148906" cy="2034045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17">
              <a:defRPr/>
            </a:pPr>
            <a:endParaRPr lang="en-GB" sz="270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38AE8A2-CCC5-4EF0-847E-B3FC4D0C5C72}"/>
              </a:ext>
            </a:extLst>
          </p:cNvPr>
          <p:cNvSpPr txBox="1"/>
          <p:nvPr/>
        </p:nvSpPr>
        <p:spPr>
          <a:xfrm>
            <a:off x="1125090" y="2589438"/>
            <a:ext cx="2032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17">
              <a:defRPr/>
            </a:pPr>
            <a:r>
              <a:rPr lang="en-GB" sz="6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15F5AB0-3B24-4187-9DCE-15A38BD72F52}"/>
              </a:ext>
            </a:extLst>
          </p:cNvPr>
          <p:cNvSpPr txBox="1"/>
          <p:nvPr/>
        </p:nvSpPr>
        <p:spPr>
          <a:xfrm>
            <a:off x="3291318" y="2238355"/>
            <a:ext cx="4565850" cy="15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17">
              <a:lnSpc>
                <a:spcPct val="120000"/>
              </a:lnSpc>
              <a:defRPr/>
            </a:pPr>
            <a:r>
              <a:rPr lang="en-GB" sz="27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reported being abused</a:t>
            </a:r>
          </a:p>
          <a:p>
            <a:pPr defTabSz="1371617">
              <a:lnSpc>
                <a:spcPct val="120000"/>
              </a:lnSpc>
              <a:defRPr/>
            </a:pPr>
            <a:r>
              <a:rPr lang="en-GB" sz="27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(verbal abuse, bullying, threat or physical violence)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DDC6C07-6133-46D5-B96F-6AA76EF7C965}"/>
              </a:ext>
            </a:extLst>
          </p:cNvPr>
          <p:cNvSpPr/>
          <p:nvPr/>
        </p:nvSpPr>
        <p:spPr>
          <a:xfrm>
            <a:off x="10535255" y="244914"/>
            <a:ext cx="6156000" cy="1188000"/>
          </a:xfrm>
          <a:prstGeom prst="wedgeRectCallout">
            <a:avLst>
              <a:gd name="adj1" fmla="val -18913"/>
              <a:gd name="adj2" fmla="val 46625"/>
            </a:avLst>
          </a:prstGeom>
          <a:solidFill>
            <a:schemeClr val="bg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17">
              <a:defRPr/>
            </a:pPr>
            <a:r>
              <a:rPr lang="en-GB" sz="3300" i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“Being called names, being threatened, being followed.”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36398-BF6A-46E0-B213-08A877B12212}"/>
              </a:ext>
            </a:extLst>
          </p:cNvPr>
          <p:cNvSpPr txBox="1"/>
          <p:nvPr/>
        </p:nvSpPr>
        <p:spPr>
          <a:xfrm>
            <a:off x="9511433" y="1438439"/>
            <a:ext cx="8156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Direct care, adults with physical and/or sensory disability, supported living/extra care housing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3F86B77-A427-344D-AA49-3852D00233F3}"/>
              </a:ext>
            </a:extLst>
          </p:cNvPr>
          <p:cNvGraphicFramePr/>
          <p:nvPr/>
        </p:nvGraphicFramePr>
        <p:xfrm>
          <a:off x="732162" y="5227973"/>
          <a:ext cx="5882637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AA7A06F-E353-1B45-8A09-B20065D94324}"/>
              </a:ext>
            </a:extLst>
          </p:cNvPr>
          <p:cNvGraphicFramePr/>
          <p:nvPr/>
        </p:nvGraphicFramePr>
        <p:xfrm>
          <a:off x="4335335" y="5206095"/>
          <a:ext cx="5882637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9BD83210-39AF-FA46-8FC9-D7815C996224}"/>
              </a:ext>
            </a:extLst>
          </p:cNvPr>
          <p:cNvGraphicFramePr/>
          <p:nvPr/>
        </p:nvGraphicFramePr>
        <p:xfrm>
          <a:off x="671336" y="7242173"/>
          <a:ext cx="5882637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3071A38-BF3F-3C46-9BC8-73EF0E91140D}"/>
              </a:ext>
            </a:extLst>
          </p:cNvPr>
          <p:cNvGraphicFramePr/>
          <p:nvPr/>
        </p:nvGraphicFramePr>
        <p:xfrm>
          <a:off x="4270007" y="7242173"/>
          <a:ext cx="5882637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Down Arrow Callout 21">
            <a:extLst>
              <a:ext uri="{FF2B5EF4-FFF2-40B4-BE49-F238E27FC236}">
                <a16:creationId xmlns:a16="http://schemas.microsoft.com/office/drawing/2014/main" id="{A6FB9EBB-45C6-DD45-B534-9ACC59FE3D2E}"/>
              </a:ext>
            </a:extLst>
          </p:cNvPr>
          <p:cNvSpPr/>
          <p:nvPr/>
        </p:nvSpPr>
        <p:spPr>
          <a:xfrm>
            <a:off x="324140" y="4403868"/>
            <a:ext cx="8260083" cy="1404000"/>
          </a:xfrm>
          <a:prstGeom prst="downArrowCallout">
            <a:avLst>
              <a:gd name="adj1" fmla="val 10000"/>
              <a:gd name="adj2" fmla="val 13750"/>
              <a:gd name="adj3" fmla="val 25000"/>
              <a:gd name="adj4" fmla="val 6497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17">
              <a:defRPr/>
            </a:pPr>
            <a:r>
              <a:rPr lang="en-GB" sz="3600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Experienced in relation to COVID-19: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FEBB2-4C24-7546-9487-8F7D03E91759}"/>
              </a:ext>
            </a:extLst>
          </p:cNvPr>
          <p:cNvSpPr txBox="1"/>
          <p:nvPr/>
        </p:nvSpPr>
        <p:spPr>
          <a:xfrm>
            <a:off x="2201183" y="6182479"/>
            <a:ext cx="1392072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17">
              <a:defRPr/>
            </a:pPr>
            <a:r>
              <a:rPr lang="en-GB" sz="39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EB12CE-81B1-F948-BE5E-DC0CBB548348}"/>
              </a:ext>
            </a:extLst>
          </p:cNvPr>
          <p:cNvSpPr txBox="1"/>
          <p:nvPr/>
        </p:nvSpPr>
        <p:spPr>
          <a:xfrm>
            <a:off x="5883887" y="8185176"/>
            <a:ext cx="1392072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17">
              <a:defRPr/>
            </a:pPr>
            <a:r>
              <a:rPr lang="en-GB" sz="39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D00FE4-0845-CE49-B93B-C9949896ACB5}"/>
              </a:ext>
            </a:extLst>
          </p:cNvPr>
          <p:cNvSpPr txBox="1"/>
          <p:nvPr/>
        </p:nvSpPr>
        <p:spPr>
          <a:xfrm>
            <a:off x="5820351" y="6189721"/>
            <a:ext cx="1392072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17">
              <a:defRPr/>
            </a:pPr>
            <a:r>
              <a:rPr lang="en-GB" sz="39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C328C-2D73-224D-BE26-2995473AA9DF}"/>
              </a:ext>
            </a:extLst>
          </p:cNvPr>
          <p:cNvSpPr txBox="1"/>
          <p:nvPr/>
        </p:nvSpPr>
        <p:spPr>
          <a:xfrm>
            <a:off x="2285910" y="8225811"/>
            <a:ext cx="1392072" cy="69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17">
              <a:defRPr/>
            </a:pPr>
            <a:r>
              <a:rPr lang="en-GB" sz="39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33724D98-B6E6-0B4F-971C-4F8B528019E0}"/>
              </a:ext>
            </a:extLst>
          </p:cNvPr>
          <p:cNvSpPr txBox="1"/>
          <p:nvPr/>
        </p:nvSpPr>
        <p:spPr>
          <a:xfrm>
            <a:off x="5730752" y="6785598"/>
            <a:ext cx="1618547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371617">
              <a:lnSpc>
                <a:spcPct val="150000"/>
              </a:lnSpc>
              <a:defRPr/>
            </a:pPr>
            <a:r>
              <a:rPr lang="en-GB" sz="27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Bullying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EF80FEAC-E6CE-C84F-A70C-1CA307ACFCC7}"/>
              </a:ext>
            </a:extLst>
          </p:cNvPr>
          <p:cNvSpPr txBox="1"/>
          <p:nvPr/>
        </p:nvSpPr>
        <p:spPr>
          <a:xfrm>
            <a:off x="5039249" y="8869950"/>
            <a:ext cx="2846514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371617">
              <a:lnSpc>
                <a:spcPct val="150000"/>
              </a:lnSpc>
              <a:defRPr/>
            </a:pPr>
            <a:r>
              <a:rPr lang="en-GB" sz="27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Physical violence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D23FBC3A-471D-9F47-A5D6-1E9062C90387}"/>
              </a:ext>
            </a:extLst>
          </p:cNvPr>
          <p:cNvSpPr txBox="1"/>
          <p:nvPr/>
        </p:nvSpPr>
        <p:spPr>
          <a:xfrm>
            <a:off x="2148938" y="8875491"/>
            <a:ext cx="1392072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371617">
              <a:lnSpc>
                <a:spcPct val="150000"/>
              </a:lnSpc>
              <a:defRPr/>
            </a:pPr>
            <a:r>
              <a:rPr lang="en-GB" sz="27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Threat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C9F228A-1A4E-4649-9A13-7E1C61D26207}"/>
              </a:ext>
            </a:extLst>
          </p:cNvPr>
          <p:cNvSpPr txBox="1"/>
          <p:nvPr/>
        </p:nvSpPr>
        <p:spPr>
          <a:xfrm>
            <a:off x="1790162" y="6850877"/>
            <a:ext cx="2846514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371617">
              <a:lnSpc>
                <a:spcPct val="150000"/>
              </a:lnSpc>
              <a:defRPr/>
            </a:pPr>
            <a:r>
              <a:rPr lang="en-GB" sz="27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Verbal abuse</a:t>
            </a:r>
          </a:p>
        </p:txBody>
      </p:sp>
      <p:pic>
        <p:nvPicPr>
          <p:cNvPr id="6" name="Picture 5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E248CD07-0B85-790C-4B08-F7137503C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45" y="2589439"/>
            <a:ext cx="6124278" cy="4082852"/>
          </a:xfrm>
          <a:prstGeom prst="rect">
            <a:avLst/>
          </a:prstGeom>
        </p:spPr>
      </p:pic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ACBAABC2-545C-1824-ED6E-1FA1D509326D}"/>
              </a:ext>
            </a:extLst>
          </p:cNvPr>
          <p:cNvSpPr/>
          <p:nvPr/>
        </p:nvSpPr>
        <p:spPr>
          <a:xfrm>
            <a:off x="9326635" y="6906326"/>
            <a:ext cx="8233358" cy="2646000"/>
          </a:xfrm>
          <a:prstGeom prst="wedgeRectCallout">
            <a:avLst>
              <a:gd name="adj1" fmla="val -20833"/>
              <a:gd name="adj2" fmla="val 47088"/>
            </a:avLst>
          </a:prstGeom>
          <a:solidFill>
            <a:schemeClr val="bg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17">
              <a:defRPr/>
            </a:pPr>
            <a:r>
              <a:rPr lang="en-GB" sz="3300" i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“A huge amount of negative comments on social media, blaming carers for so many residents who died of covid, and blaming care homes of keeping residents hostage, unwilling to allow visits.” </a:t>
            </a:r>
            <a:endParaRPr lang="en-GB" sz="3300" i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DBD36A-0D48-7246-3BC7-CBE51E769687}"/>
              </a:ext>
            </a:extLst>
          </p:cNvPr>
          <p:cNvSpPr txBox="1"/>
          <p:nvPr/>
        </p:nvSpPr>
        <p:spPr>
          <a:xfrm>
            <a:off x="8702072" y="9591323"/>
            <a:ext cx="9500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Direct care, older adults, care home w or w/o nursing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7B2C6-043E-9D98-ABAC-8017EDBD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08" y="9699059"/>
            <a:ext cx="9500204" cy="547688"/>
          </a:xfrm>
        </p:spPr>
        <p:txBody>
          <a:bodyPr/>
          <a:lstStyle/>
          <a:p>
            <a:pPr defTabSz="1371600"/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EASPD Conference, Malta, Oct 22 @</a:t>
            </a:r>
            <a:r>
              <a:rPr lang="en-GB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DrShereeHussein</a:t>
            </a:r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; </a:t>
            </a:r>
            <a:r>
              <a:rPr lang="en-GB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shereen.hussein@LSHTM.ac.uk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81742-1677-996A-378B-EF3076E6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D1B49B-51C5-1A43-93F3-20CE95835156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/>
              <a:t>17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303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0BCD-9D38-C449-8EE5-4B2F7CEE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Wave 1 (April-June 21) Abuse (any)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05E4378-DDE1-1346-9E72-FE09D1184429}"/>
              </a:ext>
            </a:extLst>
          </p:cNvPr>
          <p:cNvGraphicFramePr/>
          <p:nvPr/>
        </p:nvGraphicFramePr>
        <p:xfrm>
          <a:off x="9468321" y="3107196"/>
          <a:ext cx="756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61AFDA-ED6F-E844-A634-1AD1E1FBB3C2}"/>
              </a:ext>
            </a:extLst>
          </p:cNvPr>
          <p:cNvSpPr txBox="1"/>
          <p:nvPr/>
        </p:nvSpPr>
        <p:spPr>
          <a:xfrm>
            <a:off x="12043538" y="8415251"/>
            <a:ext cx="531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*Difference is statistically significant at 5%.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5BF8608-E8F3-4E15-A0B9-AF3764B84943}"/>
              </a:ext>
            </a:extLst>
          </p:cNvPr>
          <p:cNvGraphicFramePr/>
          <p:nvPr/>
        </p:nvGraphicFramePr>
        <p:xfrm>
          <a:off x="1259682" y="3143829"/>
          <a:ext cx="756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185375F-D83E-413C-AD58-2199106DB6B4}"/>
              </a:ext>
            </a:extLst>
          </p:cNvPr>
          <p:cNvSpPr txBox="1"/>
          <p:nvPr/>
        </p:nvSpPr>
        <p:spPr>
          <a:xfrm>
            <a:off x="3364728" y="8484502"/>
            <a:ext cx="573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*White British vs BAME statistically significant at 5%. Remaining differences not statistically significant.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A55DB-3F14-4B71-B1E4-B8B8AB17BC8D}"/>
              </a:ext>
            </a:extLst>
          </p:cNvPr>
          <p:cNvSpPr txBox="1"/>
          <p:nvPr/>
        </p:nvSpPr>
        <p:spPr>
          <a:xfrm>
            <a:off x="2983684" y="2451332"/>
            <a:ext cx="52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 &amp; ethnicity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94DCF-0259-4A5D-898B-01E43190F802}"/>
              </a:ext>
            </a:extLst>
          </p:cNvPr>
          <p:cNvSpPr txBox="1"/>
          <p:nvPr/>
        </p:nvSpPr>
        <p:spPr>
          <a:xfrm>
            <a:off x="11187662" y="2451332"/>
            <a:ext cx="52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setting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1778C-10B7-C988-E95A-AA5614F35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6787" y="9682081"/>
            <a:ext cx="10361543" cy="547688"/>
          </a:xfrm>
        </p:spPr>
        <p:txBody>
          <a:bodyPr/>
          <a:lstStyle/>
          <a:p>
            <a:pPr defTabSz="1371600"/>
            <a:r>
              <a:rPr lang="en-GB" dirty="0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</a:t>
            </a:r>
            <a:r>
              <a:rPr lang="en-GB" dirty="0" err="1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DrShereeHussein</a:t>
            </a:r>
            <a:r>
              <a:rPr lang="en-GB" dirty="0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; </a:t>
            </a:r>
            <a:r>
              <a:rPr lang="en-GB" dirty="0" err="1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shereen.hussein@LSHTM.ac.uk</a:t>
            </a:r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D2097-556A-F790-58D6-320B9AFC4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18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4231489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0BCD-9D38-C449-8EE5-4B2F7CEE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>
                <a:cs typeface="Arial" panose="020B0604020202020204" pitchFamily="34" charset="0"/>
              </a:rPr>
              <a:t>Pooled Data: Abuse (any)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05E4378-DDE1-1346-9E72-FE09D1184429}"/>
              </a:ext>
            </a:extLst>
          </p:cNvPr>
          <p:cNvGraphicFramePr/>
          <p:nvPr/>
        </p:nvGraphicFramePr>
        <p:xfrm>
          <a:off x="9468320" y="3107196"/>
          <a:ext cx="756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61AFDA-ED6F-E844-A634-1AD1E1FBB3C2}"/>
              </a:ext>
            </a:extLst>
          </p:cNvPr>
          <p:cNvSpPr txBox="1"/>
          <p:nvPr/>
        </p:nvSpPr>
        <p:spPr>
          <a:xfrm>
            <a:off x="11925293" y="8484502"/>
            <a:ext cx="531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17">
              <a:defRPr/>
            </a:pPr>
            <a:r>
              <a:rPr lang="en-GB" dirty="0">
                <a:solidFill>
                  <a:prstClr val="black"/>
                </a:solidFill>
                <a:latin typeface="Corbel" panose="020B0503020204020204"/>
                <a:cs typeface="Arial" panose="020B0604020202020204" pitchFamily="34" charset="0"/>
              </a:rPr>
              <a:t>*Difference is statistically significant at 1%.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5BF8608-E8F3-4E15-A0B9-AF3764B84943}"/>
              </a:ext>
            </a:extLst>
          </p:cNvPr>
          <p:cNvGraphicFramePr/>
          <p:nvPr/>
        </p:nvGraphicFramePr>
        <p:xfrm>
          <a:off x="1259682" y="3143828"/>
          <a:ext cx="756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185375F-D83E-413C-AD58-2199106DB6B4}"/>
              </a:ext>
            </a:extLst>
          </p:cNvPr>
          <p:cNvSpPr txBox="1"/>
          <p:nvPr/>
        </p:nvSpPr>
        <p:spPr>
          <a:xfrm>
            <a:off x="3104593" y="8484501"/>
            <a:ext cx="573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 statistically significant differences between any of the groups.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A55DB-3F14-4B71-B1E4-B8B8AB17BC8D}"/>
              </a:ext>
            </a:extLst>
          </p:cNvPr>
          <p:cNvSpPr txBox="1"/>
          <p:nvPr/>
        </p:nvSpPr>
        <p:spPr>
          <a:xfrm>
            <a:off x="2983683" y="2451334"/>
            <a:ext cx="529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3600" b="1" dirty="0">
                <a:solidFill>
                  <a:prstClr val="black"/>
                </a:solidFill>
                <a:latin typeface="Corbel" panose="020B0503020204020204"/>
                <a:cs typeface="Arial" panose="020B0604020202020204" pitchFamily="34" charset="0"/>
              </a:rPr>
              <a:t>Nationality &amp; ethnicity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94DCF-0259-4A5D-898B-01E43190F802}"/>
              </a:ext>
            </a:extLst>
          </p:cNvPr>
          <p:cNvSpPr txBox="1"/>
          <p:nvPr/>
        </p:nvSpPr>
        <p:spPr>
          <a:xfrm>
            <a:off x="11187663" y="2451334"/>
            <a:ext cx="529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3600" b="1" dirty="0">
                <a:solidFill>
                  <a:prstClr val="black"/>
                </a:solidFill>
                <a:latin typeface="Corbel" panose="020B0503020204020204"/>
                <a:cs typeface="Arial" panose="020B0604020202020204" pitchFamily="34" charset="0"/>
              </a:rPr>
              <a:t>Care setting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79E4D-0CB0-AA1E-7B06-46E9AFBA0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371600"/>
            <a:r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@DrShereeHussein; shereen.hussein@LSHTM.ac.uk</a:t>
            </a:r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821AB-A0B1-5170-B081-2FAE0292A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19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69773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0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19200" y="1353187"/>
            <a:ext cx="3200400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Speakers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74933" y="2933700"/>
            <a:ext cx="13804853" cy="5607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457200" lvl="1">
              <a:lnSpc>
                <a:spcPct val="115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GB" sz="4548" dirty="0">
                <a:solidFill>
                  <a:srgbClr val="000000"/>
                </a:solidFill>
                <a:latin typeface="Josefin Sans Regular"/>
              </a:rPr>
              <a:t>Shereen Hussein, London School of Hygiene and Tropical Medicine, UK</a:t>
            </a:r>
          </a:p>
          <a:p>
            <a:pPr marR="457200" lvl="1">
              <a:lnSpc>
                <a:spcPct val="115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en-GB" sz="4548" dirty="0">
              <a:solidFill>
                <a:srgbClr val="000000"/>
              </a:solidFill>
              <a:latin typeface="Josefin Sans Regular"/>
            </a:endParaRPr>
          </a:p>
          <a:p>
            <a:pPr marR="457200" lvl="1">
              <a:lnSpc>
                <a:spcPct val="115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en-GB" sz="4548" dirty="0">
              <a:solidFill>
                <a:srgbClr val="000000"/>
              </a:solidFill>
              <a:latin typeface="Josefin Sans Regular"/>
            </a:endParaRPr>
          </a:p>
          <a:p>
            <a:pPr marR="457200" lvl="1">
              <a:lnSpc>
                <a:spcPct val="115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en-GB" sz="4548" dirty="0">
              <a:solidFill>
                <a:srgbClr val="000000"/>
              </a:solidFill>
              <a:latin typeface="Josefin Sans Regular"/>
            </a:endParaRPr>
          </a:p>
          <a:p>
            <a:pPr marR="457200" lvl="1">
              <a:lnSpc>
                <a:spcPct val="115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GB" sz="4548" dirty="0">
                <a:solidFill>
                  <a:srgbClr val="000000"/>
                </a:solidFill>
                <a:latin typeface="Josefin Sans Regular"/>
              </a:rPr>
              <a:t>Marita Galea, People &amp; Standards Division, Malta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  <p:pic>
        <p:nvPicPr>
          <p:cNvPr id="1026" name="Picture 2" descr="Shereen Hussein | LSHTM">
            <a:extLst>
              <a:ext uri="{FF2B5EF4-FFF2-40B4-BE49-F238E27FC236}">
                <a16:creationId xmlns:a16="http://schemas.microsoft.com/office/drawing/2014/main" id="{3E529E18-57EF-F268-237C-BBA8474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47" y="29337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B6AB89-0BA9-93C4-684A-C18744B3F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51" t="32964" r="47499" b="42592"/>
          <a:stretch/>
        </p:blipFill>
        <p:spPr>
          <a:xfrm>
            <a:off x="1200011" y="6160618"/>
            <a:ext cx="2874922" cy="35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40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964DDD91-9AD3-41D1-B6DE-398A260CB305}"/>
              </a:ext>
            </a:extLst>
          </p:cNvPr>
          <p:cNvGraphicFramePr/>
          <p:nvPr/>
        </p:nvGraphicFramePr>
        <p:xfrm>
          <a:off x="-107295" y="66292"/>
          <a:ext cx="7033445" cy="61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BD951D07-F5AD-4BF8-B491-E2C2B70618A0}"/>
              </a:ext>
            </a:extLst>
          </p:cNvPr>
          <p:cNvGraphicFramePr/>
          <p:nvPr/>
        </p:nvGraphicFramePr>
        <p:xfrm>
          <a:off x="505848" y="3176040"/>
          <a:ext cx="6363942" cy="553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42CE7C8-A59F-4150-8A38-B71A22C510D2}"/>
              </a:ext>
            </a:extLst>
          </p:cNvPr>
          <p:cNvGraphicFramePr/>
          <p:nvPr/>
        </p:nvGraphicFramePr>
        <p:xfrm>
          <a:off x="4438904" y="3113061"/>
          <a:ext cx="6363942" cy="553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9106120" y="-20144"/>
            <a:ext cx="22136" cy="1028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800FECA-D67B-45F5-8D03-EAB93D025062}"/>
              </a:ext>
            </a:extLst>
          </p:cNvPr>
          <p:cNvSpPr txBox="1"/>
          <p:nvPr/>
        </p:nvSpPr>
        <p:spPr>
          <a:xfrm>
            <a:off x="1136212" y="1543790"/>
            <a:ext cx="3004208" cy="87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5101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0B49C-15CC-4C81-87EA-C1804B0F7522}"/>
              </a:ext>
            </a:extLst>
          </p:cNvPr>
          <p:cNvSpPr txBox="1"/>
          <p:nvPr/>
        </p:nvSpPr>
        <p:spPr>
          <a:xfrm>
            <a:off x="911947" y="2467117"/>
            <a:ext cx="3321446" cy="84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lnSpc>
                <a:spcPct val="120000"/>
              </a:lnSpc>
              <a:defRPr/>
            </a:pPr>
            <a:r>
              <a:rPr lang="en-GB" sz="2102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very satisfied/satisfied</a:t>
            </a:r>
          </a:p>
          <a:p>
            <a:pPr algn="ctr" defTabSz="1371617">
              <a:lnSpc>
                <a:spcPct val="120000"/>
              </a:lnSpc>
              <a:defRPr/>
            </a:pPr>
            <a:r>
              <a:rPr lang="en-GB" sz="21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with </a:t>
            </a:r>
            <a:r>
              <a:rPr lang="en-GB" sz="21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job (overall)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6F98B86B-7281-4D84-B8FA-7D55E1D14822}"/>
              </a:ext>
            </a:extLst>
          </p:cNvPr>
          <p:cNvGraphicFramePr/>
          <p:nvPr/>
        </p:nvGraphicFramePr>
        <p:xfrm>
          <a:off x="4471455" y="545718"/>
          <a:ext cx="6363942" cy="553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7D1D1E64-6A82-4B16-A157-9520246641B7}"/>
              </a:ext>
            </a:extLst>
          </p:cNvPr>
          <p:cNvSpPr txBox="1"/>
          <p:nvPr/>
        </p:nvSpPr>
        <p:spPr>
          <a:xfrm>
            <a:off x="4378059" y="5031272"/>
            <a:ext cx="4364490" cy="84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lnSpc>
                <a:spcPct val="120000"/>
              </a:lnSpc>
              <a:defRPr/>
            </a:pPr>
            <a:r>
              <a:rPr lang="en-GB" sz="2102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very satisfied/satisfied</a:t>
            </a:r>
          </a:p>
          <a:p>
            <a:pPr algn="ctr" defTabSz="1371617">
              <a:lnSpc>
                <a:spcPct val="120000"/>
              </a:lnSpc>
              <a:defRPr/>
            </a:pPr>
            <a:r>
              <a:rPr lang="en-GB" sz="21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with </a:t>
            </a:r>
            <a:r>
              <a:rPr lang="en-GB" sz="21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promotion prospects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578B91-2527-49FB-9C84-EEC0DBCB3306}"/>
              </a:ext>
            </a:extLst>
          </p:cNvPr>
          <p:cNvSpPr txBox="1"/>
          <p:nvPr/>
        </p:nvSpPr>
        <p:spPr>
          <a:xfrm>
            <a:off x="4673714" y="2462815"/>
            <a:ext cx="3894558" cy="84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lnSpc>
                <a:spcPct val="120000"/>
              </a:lnSpc>
              <a:defRPr/>
            </a:pPr>
            <a:r>
              <a:rPr lang="en-GB" sz="2102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very satisfied/satisfied</a:t>
            </a:r>
          </a:p>
          <a:p>
            <a:pPr algn="ctr" defTabSz="1371617">
              <a:lnSpc>
                <a:spcPct val="120000"/>
              </a:lnSpc>
              <a:defRPr/>
            </a:pPr>
            <a:r>
              <a:rPr lang="en-GB" sz="21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with </a:t>
            </a:r>
            <a:r>
              <a:rPr lang="en-GB" sz="21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amount of pay</a:t>
            </a:r>
            <a:endParaRPr lang="en-GB" sz="2102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558C2A-4753-4C65-8D60-CD2E60BD6ECF}"/>
              </a:ext>
            </a:extLst>
          </p:cNvPr>
          <p:cNvSpPr txBox="1"/>
          <p:nvPr/>
        </p:nvSpPr>
        <p:spPr>
          <a:xfrm>
            <a:off x="5149201" y="1694927"/>
            <a:ext cx="3004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A6078D-91B4-4D9D-A82F-37B4F4870841}"/>
              </a:ext>
            </a:extLst>
          </p:cNvPr>
          <p:cNvSpPr txBox="1"/>
          <p:nvPr/>
        </p:nvSpPr>
        <p:spPr>
          <a:xfrm>
            <a:off x="5103758" y="4315614"/>
            <a:ext cx="3004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00D9EF-88CC-4805-BCC4-5C818587F5AA}"/>
              </a:ext>
            </a:extLst>
          </p:cNvPr>
          <p:cNvSpPr txBox="1"/>
          <p:nvPr/>
        </p:nvSpPr>
        <p:spPr>
          <a:xfrm>
            <a:off x="1170703" y="4314159"/>
            <a:ext cx="3004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0DC4B1-85E6-4C87-B1C5-AE0CF935CC2D}"/>
              </a:ext>
            </a:extLst>
          </p:cNvPr>
          <p:cNvSpPr txBox="1"/>
          <p:nvPr/>
        </p:nvSpPr>
        <p:spPr>
          <a:xfrm>
            <a:off x="1110491" y="5060694"/>
            <a:ext cx="3122901" cy="84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lnSpc>
                <a:spcPct val="120000"/>
              </a:lnSpc>
              <a:defRPr/>
            </a:pPr>
            <a:r>
              <a:rPr lang="en-GB" sz="2102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very satisfied/satisfied</a:t>
            </a:r>
          </a:p>
          <a:p>
            <a:pPr algn="ctr" defTabSz="1371617">
              <a:lnSpc>
                <a:spcPct val="120000"/>
              </a:lnSpc>
              <a:defRPr/>
            </a:pPr>
            <a:r>
              <a:rPr lang="en-GB" sz="21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with </a:t>
            </a:r>
            <a:r>
              <a:rPr lang="en-GB" sz="2102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job security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35B81356-C0B7-4328-A86C-35E86B61426C}"/>
              </a:ext>
            </a:extLst>
          </p:cNvPr>
          <p:cNvGraphicFramePr/>
          <p:nvPr/>
        </p:nvGraphicFramePr>
        <p:xfrm>
          <a:off x="1036303" y="6001677"/>
          <a:ext cx="7259081" cy="442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A36B494-387A-4B9B-95BD-B43BFFC8ADCA}"/>
              </a:ext>
            </a:extLst>
          </p:cNvPr>
          <p:cNvSpPr/>
          <p:nvPr/>
        </p:nvSpPr>
        <p:spPr>
          <a:xfrm>
            <a:off x="9491816" y="180450"/>
            <a:ext cx="8262000" cy="25380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17">
              <a:lnSpc>
                <a:spcPct val="107000"/>
              </a:lnSpc>
              <a:spcAft>
                <a:spcPts val="1200"/>
              </a:spcAft>
              <a:defRPr/>
            </a:pPr>
            <a:r>
              <a:rPr lang="en-GB" sz="2702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The desperately low pay, zero hours &amp; no paid travel time is, the killer for this job. It's the most fulfilling job I have had. But I am constantly angry with the unfairness of the wages, pretence that it is unskilled labour, and so on. Which is why I can't stay.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2F9FE2-4A90-4B3F-AAC4-53C922EC8FFE}"/>
              </a:ext>
            </a:extLst>
          </p:cNvPr>
          <p:cNvSpPr txBox="1"/>
          <p:nvPr/>
        </p:nvSpPr>
        <p:spPr>
          <a:xfrm>
            <a:off x="9875369" y="3076219"/>
            <a:ext cx="6127025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21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Direct care, older adults and adults with physical and/or sensory disability, domiciliary care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94422B72-2E18-4837-9456-3E5C32E6A12C}"/>
              </a:ext>
            </a:extLst>
          </p:cNvPr>
          <p:cNvSpPr/>
          <p:nvPr/>
        </p:nvSpPr>
        <p:spPr>
          <a:xfrm>
            <a:off x="9729536" y="4158908"/>
            <a:ext cx="7776000" cy="2376000"/>
          </a:xfrm>
          <a:prstGeom prst="wedgeRectCallout">
            <a:avLst>
              <a:gd name="adj1" fmla="val -20833"/>
              <a:gd name="adj2" fmla="val 67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17">
              <a:lnSpc>
                <a:spcPct val="107000"/>
              </a:lnSpc>
              <a:spcAft>
                <a:spcPts val="1200"/>
              </a:spcAft>
              <a:defRPr/>
            </a:pPr>
            <a:r>
              <a:rPr lang="en-GB" sz="2702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We were hung out to dry , we don't want clapping support we want fair wages for an extremely difficult job , appreciation in the pay packet not standing on front doors . Jobs stacking shelves in supermarkets pay better .... how is that right?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5C45FE-18CF-4F4E-8F3A-AC24A9CD14D0}"/>
              </a:ext>
            </a:extLst>
          </p:cNvPr>
          <p:cNvSpPr txBox="1"/>
          <p:nvPr/>
        </p:nvSpPr>
        <p:spPr>
          <a:xfrm>
            <a:off x="9836789" y="6975110"/>
            <a:ext cx="6710886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21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Direct care, older adults, care home w or w/o nursing</a:t>
            </a:r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0A1D8354-1FF3-485C-A728-7C9F9B7BE98B}"/>
              </a:ext>
            </a:extLst>
          </p:cNvPr>
          <p:cNvSpPr/>
          <p:nvPr/>
        </p:nvSpPr>
        <p:spPr>
          <a:xfrm>
            <a:off x="10863690" y="7741335"/>
            <a:ext cx="7074000" cy="1296000"/>
          </a:xfrm>
          <a:prstGeom prst="wedgeRectCallout">
            <a:avLst>
              <a:gd name="adj1" fmla="val -20833"/>
              <a:gd name="adj2" fmla="val 773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17">
              <a:lnSpc>
                <a:spcPct val="107000"/>
              </a:lnSpc>
              <a:spcAft>
                <a:spcPts val="1200"/>
              </a:spcAft>
              <a:defRPr/>
            </a:pPr>
            <a:r>
              <a:rPr lang="en-GB" sz="2702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I feel undervalued, definitely under paid and have been looking for other jobs, not in care.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DC331-D742-4453-B4FC-67EAACCACADB}"/>
              </a:ext>
            </a:extLst>
          </p:cNvPr>
          <p:cNvSpPr txBox="1"/>
          <p:nvPr/>
        </p:nvSpPr>
        <p:spPr>
          <a:xfrm>
            <a:off x="10386447" y="9445736"/>
            <a:ext cx="6710886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17">
              <a:defRPr/>
            </a:pPr>
            <a:r>
              <a:rPr lang="en-GB" sz="2102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Management, care home w or w/o nursing</a:t>
            </a:r>
          </a:p>
        </p:txBody>
      </p:sp>
      <p:sp>
        <p:nvSpPr>
          <p:cNvPr id="24" name="Down Arrow Callout 2">
            <a:extLst>
              <a:ext uri="{FF2B5EF4-FFF2-40B4-BE49-F238E27FC236}">
                <a16:creationId xmlns:a16="http://schemas.microsoft.com/office/drawing/2014/main" id="{D74130C2-6E8B-4379-9D36-A2F1C153CF4E}"/>
              </a:ext>
            </a:extLst>
          </p:cNvPr>
          <p:cNvSpPr/>
          <p:nvPr/>
        </p:nvSpPr>
        <p:spPr>
          <a:xfrm>
            <a:off x="538442" y="85954"/>
            <a:ext cx="8260083" cy="999110"/>
          </a:xfrm>
          <a:prstGeom prst="downArrowCallout">
            <a:avLst>
              <a:gd name="adj1" fmla="val 10000"/>
              <a:gd name="adj2" fmla="val 13750"/>
              <a:gd name="adj3" fmla="val 25000"/>
              <a:gd name="adj4" fmla="val 6497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17">
              <a:defRPr/>
            </a:pPr>
            <a:r>
              <a:rPr lang="en-GB" sz="3302" b="1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Job Satisfaction and Intention to Quit (I)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16200000">
            <a:off x="4561893" y="1558569"/>
            <a:ext cx="0" cy="912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6FC383-04B5-2A97-F298-DD5575B4C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6403" y="9897158"/>
            <a:ext cx="11032436" cy="547688"/>
          </a:xfrm>
        </p:spPr>
        <p:txBody>
          <a:bodyPr/>
          <a:lstStyle/>
          <a:p>
            <a:pPr defTabSz="1371600"/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EASPD Conference, Malta, Oct 22 @</a:t>
            </a:r>
            <a:r>
              <a:rPr lang="en-GB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DrShereeHussein</a:t>
            </a:r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; </a:t>
            </a:r>
            <a:r>
              <a:rPr lang="en-GB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shereen.hussein@LSHTM.ac.uk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68A5F2-3B9B-0437-99F9-F519D948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15455" y="9814351"/>
            <a:ext cx="1585292" cy="547688"/>
          </a:xfrm>
        </p:spPr>
        <p:txBody>
          <a:bodyPr/>
          <a:lstStyle/>
          <a:p>
            <a:pPr defTabSz="1371600"/>
            <a:fld id="{E3D1B49B-51C5-1A43-93F3-20CE95835156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/>
              <a:t>20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0922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8E626-1699-71E4-220D-99635E6028D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3647" y="508530"/>
            <a:ext cx="7450932" cy="361711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survey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– Jul-Aug 2020</a:t>
            </a:r>
          </a:p>
          <a:p>
            <a:pPr marL="0"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Evidence of increased workload, stress and feeling unsafe at work, decline in general health</a:t>
            </a:r>
          </a:p>
          <a:p>
            <a:pPr marL="0"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COVID-19-related training for over a fifth (half for BAME respondents)*</a:t>
            </a:r>
          </a:p>
          <a:p>
            <a:pPr marL="0"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in six reported not having clear guidance to be safe at work; no access to PPE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814C0-58C0-130D-FE68-E04E899669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8748" y="4811748"/>
            <a:ext cx="8658225" cy="4698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survey (Wave 2)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– Nov 21- Jan 22</a:t>
            </a:r>
          </a:p>
          <a:p>
            <a:pPr marL="85725" lvl="1" indent="-428625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Evidence of lower job satisfaction, job supports and worse feelings at work during ‘Omicron’ wave</a:t>
            </a:r>
          </a:p>
          <a:p>
            <a:pPr marL="85725" lvl="1" indent="-428625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Overall, males more likely to quit than females </a:t>
            </a:r>
          </a:p>
          <a:p>
            <a:pPr marL="85725" lvl="1" indent="-428625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significant differences in quits by care setting</a:t>
            </a:r>
          </a:p>
          <a:p>
            <a:pPr marL="85725" lvl="1" indent="-428625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BAME respondents significantly more likely to quit current employer; weaker effect for quitting the sector</a:t>
            </a:r>
          </a:p>
          <a:p>
            <a:pPr marL="85725" lvl="1" indent="-428625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Experienced abuse (single or multiple) negatively impacts on intention to quit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D6702-2741-BA93-6623-F826FC084FFF}"/>
              </a:ext>
            </a:extLst>
          </p:cNvPr>
          <p:cNvSpPr txBox="1"/>
          <p:nvPr/>
        </p:nvSpPr>
        <p:spPr>
          <a:xfrm>
            <a:off x="2665193" y="3626942"/>
            <a:ext cx="537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*small number of cases for BAME respondents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5E201CE-9CB7-30B1-053F-9E8C0A01F5B3}"/>
              </a:ext>
            </a:extLst>
          </p:cNvPr>
          <p:cNvSpPr txBox="1">
            <a:spLocks/>
          </p:cNvSpPr>
          <p:nvPr/>
        </p:nvSpPr>
        <p:spPr>
          <a:xfrm>
            <a:off x="9045467" y="462375"/>
            <a:ext cx="8657241" cy="340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37160" tIns="68580" rIns="137160" bIns="6858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 with stakeholders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Oct-Nov 2020</a:t>
            </a:r>
          </a:p>
          <a:p>
            <a:pPr marL="0" lvl="1" indent="-342900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anxiety amongst the social care workforce</a:t>
            </a:r>
          </a:p>
          <a:p>
            <a:pPr marL="0" lvl="1" indent="-342900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care sector felt to be abandoned in the early months of the pandemic</a:t>
            </a:r>
          </a:p>
          <a:p>
            <a:pPr marL="0" lvl="1" indent="-342900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understanding of the social care sector by central government</a:t>
            </a:r>
          </a:p>
          <a:p>
            <a:pPr marL="0" lvl="1" indent="-342900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concerns about abuse of workers during the pandemic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45435443-DA2E-48E0-A30E-5E4A4A80F469}"/>
              </a:ext>
            </a:extLst>
          </p:cNvPr>
          <p:cNvSpPr txBox="1">
            <a:spLocks/>
          </p:cNvSpPr>
          <p:nvPr/>
        </p:nvSpPr>
        <p:spPr>
          <a:xfrm>
            <a:off x="9884573" y="4739217"/>
            <a:ext cx="7452000" cy="5131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survey (Wave 1)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Apr-Jun 21</a:t>
            </a:r>
          </a:p>
          <a:p>
            <a:pPr marL="85725" lvl="1" indent="-428625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increased workload since start of 2021 (in most cases without extra pay)</a:t>
            </a:r>
          </a:p>
          <a:p>
            <a:pPr marL="85725" lvl="1" indent="-428625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a third felt tense, uneasy, depressed and gloomy because of their job</a:t>
            </a:r>
          </a:p>
          <a:p>
            <a:pPr marL="85725" lvl="1" indent="-428625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quarter experienced abuse in relation to the pandemic (over a third for BAME)</a:t>
            </a:r>
          </a:p>
          <a:p>
            <a:pPr marL="85725" lvl="1" indent="-428625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Abuse incidents more common in residential care</a:t>
            </a:r>
          </a:p>
          <a:p>
            <a:pPr marL="85725" lvl="1" indent="-428625" defTabSz="13716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association between abuse and work-life balance; abuse and intention to quit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2697F2D-797E-1EDA-3150-8E3FAA1214B9}"/>
              </a:ext>
            </a:extLst>
          </p:cNvPr>
          <p:cNvSpPr/>
          <p:nvPr/>
        </p:nvSpPr>
        <p:spPr>
          <a:xfrm>
            <a:off x="8253246" y="2009661"/>
            <a:ext cx="648000" cy="3074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2AA4DB6-56AF-709B-4163-54E0FD036E11}"/>
              </a:ext>
            </a:extLst>
          </p:cNvPr>
          <p:cNvSpPr/>
          <p:nvPr/>
        </p:nvSpPr>
        <p:spPr>
          <a:xfrm flipH="1">
            <a:off x="9293786" y="7208786"/>
            <a:ext cx="432000" cy="3074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BB0DA6D1-8EB3-9F62-53B1-07842C98E57A}"/>
              </a:ext>
            </a:extLst>
          </p:cNvPr>
          <p:cNvSpPr/>
          <p:nvPr/>
        </p:nvSpPr>
        <p:spPr>
          <a:xfrm rot="5400000">
            <a:off x="13467287" y="4148082"/>
            <a:ext cx="594000" cy="3074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1F4458-8FA7-B737-CE1B-F09F644D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7302" y="9824626"/>
            <a:ext cx="11032436" cy="547688"/>
          </a:xfrm>
        </p:spPr>
        <p:txBody>
          <a:bodyPr/>
          <a:lstStyle/>
          <a:p>
            <a:pPr defTabSz="1371600"/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EASPD Conference, Malta, Oct 22 @</a:t>
            </a:r>
            <a:r>
              <a:rPr lang="en-GB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DrShereeHussein</a:t>
            </a:r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; </a:t>
            </a:r>
            <a:r>
              <a:rPr lang="en-GB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shereen.hussein@LSHTM.ac.uk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E378-EB8A-0DFA-72DC-4916E879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64677" y="9807925"/>
            <a:ext cx="1585292" cy="547688"/>
          </a:xfrm>
        </p:spPr>
        <p:txBody>
          <a:bodyPr/>
          <a:lstStyle/>
          <a:p>
            <a:pPr defTabSz="1371600"/>
            <a:fld id="{E3D1B49B-51C5-1A43-93F3-20CE95835156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/>
              <a:t>21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92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28" grpId="0" animBg="1"/>
      <p:bldP spid="32" grpId="0" animBg="1"/>
      <p:bldP spid="8" grpId="0" animBg="1"/>
      <p:bldP spid="35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3C74E-5209-314E-845B-6DE46B6A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8691547-4783-4667-B3A1-996B74CB2C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216945"/>
          <a:ext cx="16459200" cy="7231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E835B-F5E3-29E4-DF61-06B50B181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371600"/>
            <a:r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@DrShereeHussein; shereen.hussein@LSHTM.ac.uk</a:t>
            </a:r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EEA53-365A-4868-5976-10767A908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22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82741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297" y="4253281"/>
            <a:ext cx="15296513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spcAft>
                <a:spcPts val="750"/>
              </a:spcAft>
            </a:pPr>
            <a:endParaRPr lang="en-GB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/>
            <a:r>
              <a:rPr lang="en-GB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Shereen.Hussein@LSHTM.ac.uk</a:t>
            </a:r>
            <a:endParaRPr lang="en-GB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/>
            <a:r>
              <a:rPr lang="en-GB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@DrShereeHussein</a:t>
            </a:r>
          </a:p>
          <a:p>
            <a:pPr algn="ctr" defTabSz="1371600"/>
            <a:endParaRPr lang="en-GB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spcAft>
                <a:spcPts val="750"/>
              </a:spcAft>
            </a:pPr>
            <a:endParaRPr lang="en-GB" sz="420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54557" y="1665349"/>
            <a:ext cx="14083049" cy="1569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/>
            <a:r>
              <a:rPr lang="en-GB" sz="5400" dirty="0">
                <a:solidFill>
                  <a:srgbClr val="228E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</a:t>
            </a:r>
          </a:p>
          <a:p>
            <a:pPr defTabSz="1371600"/>
            <a:endParaRPr lang="en-GB" sz="5400" dirty="0">
              <a:solidFill>
                <a:srgbClr val="228E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/>
            <a:r>
              <a:rPr lang="en-GB" sz="5400" dirty="0">
                <a:solidFill>
                  <a:srgbClr val="228E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to respond to questions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457661" y="12008921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n-GB" sz="2700">
              <a:solidFill>
                <a:srgbClr val="000000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6272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7038" y="5384293"/>
            <a:ext cx="9539745" cy="265671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3811223" y="0"/>
            <a:ext cx="4476777" cy="2170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0401" y="9559500"/>
            <a:ext cx="3152802" cy="664955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880643" y="2628257"/>
            <a:ext cx="6666491" cy="666646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0035" r="-6938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88184" y="1281141"/>
            <a:ext cx="11175216" cy="3726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+mn-ea"/>
                <a:cs typeface="+mn-cs"/>
              </a:rPr>
              <a:t>Workshop 2: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 </a:t>
            </a:r>
            <a:r>
              <a:rPr kumimoji="0" lang="en-GB" sz="705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The correlation between employee’s wellbeing and service quality</a:t>
            </a:r>
            <a:endParaRPr kumimoji="0" lang="en-US" sz="7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0866" y="6941175"/>
            <a:ext cx="8022134" cy="2427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Employee Support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Support and Wellbeing Directorate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of the Prime Minister, Malta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54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58424" y="2170819"/>
            <a:ext cx="7302805" cy="72098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2" y="5952096"/>
            <a:ext cx="8763002" cy="665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4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Marita Galea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022F7D-BB5E-1533-B523-8A8A4B3A7F71}"/>
              </a:ext>
            </a:extLst>
          </p:cNvPr>
          <p:cNvSpPr txBox="1"/>
          <p:nvPr/>
        </p:nvSpPr>
        <p:spPr>
          <a:xfrm>
            <a:off x="132834" y="9547824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5800" y="1353187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aim of Employee Support Services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836399"/>
            <a:ext cx="16687800" cy="6076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a support service for employees who may be experiencing personal or work-related difficulties.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outcomes (wellbeing and mental health, productivity, satisfaction, morale, motivation, engagement, commitment).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Organisational outcomes (better performance, less absenteeism, less turnover, management support). </a:t>
            </a:r>
          </a:p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2555671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5800" y="1353187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Employee Support Service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072788"/>
            <a:ext cx="16687800" cy="6484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service falls under the </a:t>
            </a:r>
            <a:r>
              <a:rPr kumimoji="0" lang="mt-MT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Support and Wellbeing Directorate</a:t>
            </a: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which is part of the </a:t>
            </a:r>
            <a:r>
              <a:rPr kumimoji="0" lang="mt-MT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and Standards </a:t>
            </a: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Division within the Office of the Prime Minister.  It started as an ESF project in 2011 and in 2015 it became nationally funded.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 Unit </a:t>
            </a:r>
            <a:r>
              <a:rPr kumimoji="0" lang="mt-MT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up </a:t>
            </a: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Multi-disciplinary team of professionals – a senior practitioner, 3 social workers, a psychologist, a counsellor and a psychotherapist.  Part of the team, there is also a medical board coordinator, a manager who coordinates training and events and an office assistant.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t-MT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total number of employees accessing the service to date is 2535.</a:t>
            </a:r>
          </a:p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1937958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5800" y="1353187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Employee Support Service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279698"/>
            <a:ext cx="16687800" cy="5242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and awareness sessions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counselling and psychological support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medical board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in critical incidents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959399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&amp; Awareness Sessions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5325" y="3013890"/>
            <a:ext cx="16687800" cy="6566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to management: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Self-care, resilience and wellbeing at work;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awareness and suicide awareness; 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Interpersonal skills and emotional intelligence.</a:t>
            </a: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Awareness sessions for employees: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Self-care and resilience;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awareness and suicide awareness;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Emotional aspects of retirement.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1511419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&amp; Awareness Sessions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5325" y="3314700"/>
            <a:ext cx="16687800" cy="6824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Publications (quarterly newsletter, information leaflets and campaigns)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Induction programmes of new employees within the Public Service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first aid for public service employees offered by the Richmond Foundation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204784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9634" y="2768523"/>
            <a:ext cx="144887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6600" dirty="0">
                <a:solidFill>
                  <a:srgbClr val="4472C4">
                    <a:lumMod val="50000"/>
                  </a:srgbClr>
                </a:solidFill>
                <a:latin typeface="Constantia" panose="02030602050306030303" pitchFamily="18" charset="0"/>
              </a:rPr>
              <a:t>Social Service Employees’ Wellbeing &amp; the impact of the Pandemic: A case study of the UK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4796" y="6522434"/>
            <a:ext cx="11056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4200" dirty="0">
                <a:solidFill>
                  <a:prstClr val="black"/>
                </a:solidFill>
                <a:latin typeface="Calibri" panose="020F0502020204030204"/>
              </a:rPr>
              <a:t>Shereen Hussein</a:t>
            </a:r>
          </a:p>
          <a:p>
            <a:pPr algn="ctr" defTabSz="1371600"/>
            <a:r>
              <a:rPr lang="en-GB" sz="4200" dirty="0">
                <a:solidFill>
                  <a:prstClr val="black"/>
                </a:solidFill>
                <a:latin typeface="Calibri" panose="020F0502020204030204"/>
              </a:rPr>
              <a:t>Professor of Health &amp; Social Care Policy</a:t>
            </a:r>
          </a:p>
          <a:p>
            <a:pPr algn="ctr" defTabSz="1371600"/>
            <a:r>
              <a:rPr lang="en-GB" sz="4200" dirty="0">
                <a:solidFill>
                  <a:prstClr val="black"/>
                </a:solidFill>
                <a:latin typeface="Calibri" panose="020F0502020204030204"/>
              </a:rPr>
              <a:t>London School of Hygiene and Tropical Medicine</a:t>
            </a:r>
          </a:p>
          <a:p>
            <a:pPr algn="ctr" defTabSz="1371600"/>
            <a:r>
              <a:rPr lang="en-GB" sz="4200" dirty="0">
                <a:solidFill>
                  <a:prstClr val="black"/>
                </a:solidFill>
                <a:latin typeface="Calibri" panose="020F0502020204030204"/>
              </a:rPr>
              <a:t>United Kingdom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1B0B7-DDF5-385E-1613-A3557B09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3834795" cy="180740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96060A9-67D8-1646-5C4F-255E82F4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303" y="299364"/>
            <a:ext cx="1417320" cy="78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966894A-B683-EC7D-C693-BD4EA82C3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68" y="84099"/>
            <a:ext cx="1954530" cy="1383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44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D017D-1892-46CC-A80A-999744E3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5260"/>
            <a:ext cx="7315200" cy="973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4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pic>
        <p:nvPicPr>
          <p:cNvPr id="1026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8D938D6-8EB3-4712-9FBE-84BBCE29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7566026" cy="1028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198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pic>
        <p:nvPicPr>
          <p:cNvPr id="9" name="ESP FRONTLINE_FINAL">
            <a:hlinkClick r:id="" action="ppaction://media"/>
            <a:extLst>
              <a:ext uri="{FF2B5EF4-FFF2-40B4-BE49-F238E27FC236}">
                <a16:creationId xmlns:a16="http://schemas.microsoft.com/office/drawing/2014/main" id="{B4B859A8-1763-415D-B3F7-49DDDBE3E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589" y="0"/>
            <a:ext cx="1797707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counselling and psychological support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302859"/>
            <a:ext cx="16687800" cy="660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public service employees are entitled to access the service and it is provided free of charge.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confidential service.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Voluntary and formal referrals.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Consultation and support offered to management.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1682052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Employees Accessing the Service from 2018 – to date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BB463-D3A0-4DB0-AE7E-2776707F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456861"/>
            <a:ext cx="9753600" cy="731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AAE95-5732-45C9-BFB0-EAF347648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5067300"/>
            <a:ext cx="4800600" cy="40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15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Employees Accessing the Service from 2018 – to date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3C53B8-3649-4F72-9577-46ED48FF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40" y="2418761"/>
            <a:ext cx="9754445" cy="731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1D797B-0EDA-4518-9FEB-DB6EC5CFC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945" y="2592064"/>
            <a:ext cx="9016570" cy="69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0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5800" y="1353187"/>
            <a:ext cx="16840200" cy="2386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Reasons for Accessing the Service from 2018 – to date</a:t>
            </a:r>
          </a:p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848100"/>
            <a:ext cx="16687800" cy="1737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1F6322-795D-424E-A8FD-2199A36C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807398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3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38200" y="1349982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Employees Accessing the Service from 2018 – to date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47B2E-3F54-48F8-A911-172C50B71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2781300"/>
            <a:ext cx="10744200" cy="75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32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counselling and psychological support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302859"/>
            <a:ext cx="16687800" cy="7101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Support Sessions and Counselling</a:t>
            </a: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aim of these sessions is to provide psychological support for those employees whose wellbeing and work performance are being affected by personal and/or work-related issues.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at Work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visits aim to support employees who may be experiencing chronic mental health difficulties and/or long-term disabilities to remain in and/or progress in their employment. Support is provided through phone calls and on-site visits to the employee.</a:t>
            </a:r>
            <a:endParaRPr kumimoji="0" lang="en-GB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3003868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Medical Board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302859"/>
            <a:ext cx="16687800" cy="7232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Medical Board aims to encourage public employees to remain in employment and its primary role is to provide professional guidance and support to employees in terms of occupational health.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board is composed of a multidisciplinary team of professionals which provide recommendations on issues related to the impact of the employee’s health issues on performance at work. Following a professional review of the case, the Medical Board will then make any necessary recommendations with a view to support the employee whilst at the same time assist management as necessary. 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401449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1B7E-BE54-AB03-BABC-283023EC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 of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54CC3-75E0-91C9-FD33-FF2B9FB02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4200" dirty="0"/>
              <a:t>How workers’ well-being is conceptually linked to the quality of services</a:t>
            </a: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4200" dirty="0"/>
              <a:t>What is social services workers’ well-being at work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Its dimensions and how it is shaped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Drawing from a recent study developing a scale specific to this type of work (Hussein et al., 2022)</a:t>
            </a: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4200" dirty="0"/>
              <a:t>What additional pressures did the COVID-19 pandemic pause on the workforce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Drawing on a current study in the UK, RESSCW (e.g. </a:t>
            </a:r>
            <a:r>
              <a:rPr lang="en-GB" sz="3600" dirty="0" err="1"/>
              <a:t>Saloniki</a:t>
            </a:r>
            <a:r>
              <a:rPr lang="en-GB" sz="3600" dirty="0"/>
              <a:t> et al., 2022) </a:t>
            </a: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4200" dirty="0"/>
              <a:t>Policy and practical implications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6090C-4AA0-9695-4235-8B30E1CDA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4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670BC-61E6-81D2-4C38-D42CADA07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371600"/>
            <a:r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@DrShereeHussein; shereen.hussein@LSHTM.ac.uk</a:t>
            </a:r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8969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Incident Support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302859"/>
            <a:ext cx="16687800" cy="6147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ESP provides support to departments who have experienced critical or traumatic incidents at the workplace, such as the sudden death of a colleague, violence or aggression.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these situations, the ESP can provide both immediate support at the workplace, as well as follow-up support both to individuals and the team.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Regular support offered to employees involved in traumatic situations: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Malta Police Force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Armed Forces of Malta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Civil Protection Department 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798708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325" y="1286669"/>
            <a:ext cx="16840200" cy="117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we have learnt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800" y="3302859"/>
            <a:ext cx="16687800" cy="6948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 plays a crucial role in employee wellbeing.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importance of cultivating a culture of care at the workplace – feeling valued – simple things that make a difference.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Taking care of employees is taking care of the organisation.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 life does affect work and in turn work also affects people’s wellbeing and their personal life.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benefit of working in a team – the service provided is enriched by having people with different skills.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Outreach is very important – visibility.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 Regular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2891335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8845" t="17520" r="7328" b="19856"/>
          <a:stretch>
            <a:fillRect/>
          </a:stretch>
        </p:blipFill>
        <p:spPr>
          <a:xfrm>
            <a:off x="14726034" y="-116357"/>
            <a:ext cx="3561966" cy="17272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rPr>
              <a:t>#QualitySocialServices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DAD84-3D73-4B81-AA6F-E48A20D0F31B}"/>
              </a:ext>
            </a:extLst>
          </p:cNvPr>
          <p:cNvSpPr txBox="1"/>
          <p:nvPr/>
        </p:nvSpPr>
        <p:spPr>
          <a:xfrm>
            <a:off x="688603" y="4160988"/>
            <a:ext cx="166020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</a:t>
            </a:r>
            <a:endParaRPr kumimoji="0" lang="en-GB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CC230-1E18-413A-8317-85264E3F1077}"/>
              </a:ext>
            </a:extLst>
          </p:cNvPr>
          <p:cNvSpPr txBox="1"/>
          <p:nvPr/>
        </p:nvSpPr>
        <p:spPr>
          <a:xfrm>
            <a:off x="569541" y="6372127"/>
            <a:ext cx="16840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Phone: +356 2200 1210 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Email: esp.opm@gov.mt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Website: www.esp.gov.mt</a:t>
            </a:r>
          </a:p>
        </p:txBody>
      </p:sp>
    </p:spTree>
    <p:extLst>
      <p:ext uri="{BB962C8B-B14F-4D97-AF65-F5344CB8AC3E}">
        <p14:creationId xmlns:p14="http://schemas.microsoft.com/office/powerpoint/2010/main" val="2002809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7038" y="5384293"/>
            <a:ext cx="9539745" cy="265671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3811223" y="0"/>
            <a:ext cx="4476777" cy="2170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0401" y="9559500"/>
            <a:ext cx="3152802" cy="664955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880643" y="2628257"/>
            <a:ext cx="6666491" cy="666646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0035" r="-6938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88184" y="1281141"/>
            <a:ext cx="11175216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QUESTIONS?</a:t>
            </a:r>
            <a:endParaRPr lang="en-US" sz="7050" dirty="0">
              <a:solidFill>
                <a:srgbClr val="000000"/>
              </a:solidFill>
              <a:latin typeface="Oswald" panose="00000500000000000000" pitchFamily="2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58424" y="2170819"/>
            <a:ext cx="7302805" cy="7209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022F7D-BB5E-1533-B523-8A8A4B3A7F71}"/>
              </a:ext>
            </a:extLst>
          </p:cNvPr>
          <p:cNvSpPr txBox="1"/>
          <p:nvPr/>
        </p:nvSpPr>
        <p:spPr>
          <a:xfrm>
            <a:off x="132834" y="9547824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3358530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7038" y="5384293"/>
            <a:ext cx="9539745" cy="265671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3811223" y="0"/>
            <a:ext cx="4476777" cy="2170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0401" y="9559500"/>
            <a:ext cx="3152802" cy="664955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880643" y="2628257"/>
            <a:ext cx="6666491" cy="666646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0035" r="-69387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58424" y="2170819"/>
            <a:ext cx="7302805" cy="72098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253266" y="2960311"/>
            <a:ext cx="10972800" cy="3935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Thank you</a:t>
            </a:r>
          </a:p>
          <a:p>
            <a:pPr algn="ctr">
              <a:lnSpc>
                <a:spcPts val="5094"/>
              </a:lnSpc>
            </a:pPr>
            <a:endParaRPr lang="en-US" sz="4548" dirty="0">
              <a:solidFill>
                <a:srgbClr val="000000"/>
              </a:solidFill>
              <a:latin typeface="Josefin Sans Regular"/>
            </a:endParaRPr>
          </a:p>
          <a:p>
            <a:pPr algn="ctr"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Panel 2 starts at 14:30 in room Casablanca</a:t>
            </a:r>
          </a:p>
          <a:p>
            <a:pPr algn="ctr">
              <a:lnSpc>
                <a:spcPts val="5094"/>
              </a:lnSpc>
            </a:pPr>
            <a:endParaRPr lang="en-US" sz="4548" dirty="0">
              <a:solidFill>
                <a:srgbClr val="000000"/>
              </a:solidFill>
              <a:latin typeface="Josefin Sans Regular"/>
            </a:endParaRPr>
          </a:p>
          <a:p>
            <a:pPr algn="ctr"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Enjoy your lunch!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022F7D-BB5E-1533-B523-8A8A4B3A7F71}"/>
              </a:ext>
            </a:extLst>
          </p:cNvPr>
          <p:cNvSpPr txBox="1"/>
          <p:nvPr/>
        </p:nvSpPr>
        <p:spPr>
          <a:xfrm>
            <a:off x="132834" y="9547824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244019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A0014FA-0EF1-2375-C962-9A9D7E264D68}"/>
              </a:ext>
            </a:extLst>
          </p:cNvPr>
          <p:cNvSpPr txBox="1">
            <a:spLocks/>
          </p:cNvSpPr>
          <p:nvPr/>
        </p:nvSpPr>
        <p:spPr>
          <a:xfrm>
            <a:off x="1356692" y="463826"/>
            <a:ext cx="16161026" cy="74825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2"/>
                </a:solidFill>
                <a:latin typeface="merriweather" charset="0"/>
                <a:ea typeface="+mj-ea"/>
                <a:cs typeface="+mj-cs"/>
              </a:defRPr>
            </a:lvl1pPr>
          </a:lstStyle>
          <a:p>
            <a:pPr defTabSz="685800"/>
            <a:r>
              <a:rPr lang="en-GB" sz="6600" dirty="0">
                <a:solidFill>
                  <a:srgbClr val="2BAC6D"/>
                </a:solidFill>
              </a:rPr>
              <a:t>The Links Between Workers’ Well-being and Quality of Services</a:t>
            </a:r>
          </a:p>
          <a:p>
            <a:pPr defTabSz="685800"/>
            <a:endParaRPr lang="en-GB" sz="6600" dirty="0">
              <a:solidFill>
                <a:srgbClr val="2BAC6D"/>
              </a:solidFill>
            </a:endParaRPr>
          </a:p>
          <a:p>
            <a:pPr marL="857250" indent="-857250" defTabSz="685800">
              <a:buFont typeface="Wingdings" pitchFamily="2" charset="2"/>
              <a:buChar char="v"/>
            </a:pPr>
            <a:r>
              <a:rPr lang="en-GB" sz="6600" dirty="0">
                <a:solidFill>
                  <a:srgbClr val="FFFFFF"/>
                </a:solidFill>
              </a:rPr>
              <a:t>Recruitment &amp; retention</a:t>
            </a:r>
          </a:p>
          <a:p>
            <a:pPr marL="857250" indent="-857250" defTabSz="685800">
              <a:buFont typeface="Wingdings" pitchFamily="2" charset="2"/>
              <a:buChar char="v"/>
            </a:pPr>
            <a:r>
              <a:rPr lang="en-GB" sz="6600" dirty="0">
                <a:solidFill>
                  <a:srgbClr val="FFFFFF"/>
                </a:solidFill>
              </a:rPr>
              <a:t>Attracting talents</a:t>
            </a:r>
          </a:p>
          <a:p>
            <a:pPr marL="857250" indent="-857250" defTabSz="685800">
              <a:buFont typeface="Wingdings" pitchFamily="2" charset="2"/>
              <a:buChar char="v"/>
            </a:pPr>
            <a:r>
              <a:rPr lang="en-GB" sz="6600" dirty="0">
                <a:solidFill>
                  <a:srgbClr val="FFFFFF"/>
                </a:solidFill>
              </a:rPr>
              <a:t>Productivity</a:t>
            </a:r>
          </a:p>
          <a:p>
            <a:pPr marL="857250" indent="-857250" defTabSz="685800">
              <a:buFont typeface="Wingdings" pitchFamily="2" charset="2"/>
              <a:buChar char="v"/>
            </a:pPr>
            <a:r>
              <a:rPr lang="en-GB" sz="6600" dirty="0">
                <a:solidFill>
                  <a:srgbClr val="FFFFFF"/>
                </a:solidFill>
              </a:rPr>
              <a:t>Quality of relations &amp; users’ satisfaction</a:t>
            </a:r>
          </a:p>
          <a:p>
            <a:pPr marL="857250" indent="-857250" defTabSz="685800">
              <a:buFont typeface="Wingdings" pitchFamily="2" charset="2"/>
              <a:buChar char="v"/>
            </a:pPr>
            <a:endParaRPr lang="en-GB" sz="6600" dirty="0">
              <a:solidFill>
                <a:srgbClr val="2BAC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D3135-1329-68CB-343E-B046275BB9D1}"/>
              </a:ext>
            </a:extLst>
          </p:cNvPr>
          <p:cNvSpPr txBox="1">
            <a:spLocks/>
          </p:cNvSpPr>
          <p:nvPr/>
        </p:nvSpPr>
        <p:spPr>
          <a:xfrm>
            <a:off x="5066472" y="9549331"/>
            <a:ext cx="13221528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/>
            <a:r>
              <a:rPr lang="en-GB" sz="2700">
                <a:solidFill>
                  <a:srgbClr val="FFFFFF"/>
                </a:solidFill>
                <a:latin typeface="Corbel" panose="020B0503020204020204"/>
              </a:rPr>
              <a:t>EASPD Conference, Malta, Oct 22 @DrShereeHussein; shereen.hussein@LSHTM.ac.uk</a:t>
            </a:r>
            <a:endParaRPr lang="en-GB" sz="2700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526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770751-D189-1DDE-6F7B-FF80C1C8A0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6692" y="463826"/>
            <a:ext cx="16161026" cy="388951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STUDY 1: </a:t>
            </a:r>
            <a:br>
              <a:rPr lang="en-GB" dirty="0"/>
            </a:br>
            <a:r>
              <a:rPr lang="en-GB" dirty="0"/>
              <a:t>Developing a scale to measure care workers’ wellbeing at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C84EC-A62B-FE10-05BE-8C22CA0F80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1732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C695BBFC-F8AB-4F99-B558-DEBF12561351}" type="slidenum">
              <a:rPr lang="en-GB" sz="2700">
                <a:solidFill>
                  <a:srgbClr val="000000"/>
                </a:solidFill>
                <a:latin typeface="Corbel" panose="020B0503020204020204"/>
              </a:rPr>
              <a:pPr defTabSz="1371600"/>
              <a:t>6</a:t>
            </a:fld>
            <a:endParaRPr lang="en-GB" sz="270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ECA53-A56D-E4B9-3B37-C64D05CBC0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278795" y="9549332"/>
            <a:ext cx="13221528" cy="547688"/>
          </a:xfrm>
          <a:prstGeom prst="rect">
            <a:avLst/>
          </a:prstGeom>
        </p:spPr>
        <p:txBody>
          <a:bodyPr/>
          <a:lstStyle/>
          <a:p>
            <a:pPr defTabSz="1371600"/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EASPD Conference, Malta, Oct 22 @</a:t>
            </a:r>
            <a:r>
              <a:rPr lang="en-GB" sz="2700" dirty="0" err="1">
                <a:solidFill>
                  <a:srgbClr val="FFFFFF"/>
                </a:solidFill>
                <a:latin typeface="Corbel" panose="020B0503020204020204"/>
              </a:rPr>
              <a:t>DrShereeHussein</a:t>
            </a:r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; </a:t>
            </a:r>
            <a:r>
              <a:rPr lang="en-GB" sz="2700" dirty="0" err="1">
                <a:solidFill>
                  <a:srgbClr val="FFFFFF"/>
                </a:solidFill>
                <a:latin typeface="Corbel" panose="020B0503020204020204"/>
              </a:rPr>
              <a:t>shereen.hussein@LSHTM.ac.uk</a:t>
            </a:r>
            <a:endParaRPr lang="en-GB" sz="2700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0F75D-E8A9-1A78-42EE-467543DEE319}"/>
              </a:ext>
            </a:extLst>
          </p:cNvPr>
          <p:cNvSpPr txBox="1"/>
          <p:nvPr/>
        </p:nvSpPr>
        <p:spPr>
          <a:xfrm>
            <a:off x="4398065" y="7171084"/>
            <a:ext cx="135221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srgbClr val="FFFFFF"/>
                </a:solidFill>
                <a:latin typeface="URWPalladioL"/>
              </a:rPr>
              <a:t>This project was funded by the National Institute for Health Research (NIHR)  2019-2021; (Grant Reference Number NIHR200070). PI: Shereen Hussein. </a:t>
            </a:r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Research Team: Ann-Marie Towers, Sinead Palmer, Nadia Brookes,  </a:t>
            </a:r>
            <a:r>
              <a:rPr lang="en-GB" sz="2700" dirty="0" err="1">
                <a:solidFill>
                  <a:srgbClr val="FFFFFF"/>
                </a:solidFill>
                <a:latin typeface="Corbel" panose="020B0503020204020204"/>
              </a:rPr>
              <a:t>Barbora</a:t>
            </a:r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 </a:t>
            </a:r>
            <a:r>
              <a:rPr lang="en-GB" sz="2700" dirty="0" err="1">
                <a:solidFill>
                  <a:srgbClr val="FFFFFF"/>
                </a:solidFill>
                <a:latin typeface="Corbel" panose="020B0503020204020204"/>
              </a:rPr>
              <a:t>Silarova</a:t>
            </a:r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 (University of Kent) and and Petra </a:t>
            </a:r>
            <a:r>
              <a:rPr lang="en-GB" sz="2700" dirty="0" err="1">
                <a:solidFill>
                  <a:srgbClr val="FFFFFF"/>
                </a:solidFill>
                <a:latin typeface="Corbel" panose="020B0503020204020204"/>
              </a:rPr>
              <a:t>Mäkelä</a:t>
            </a:r>
            <a:r>
              <a:rPr lang="en-GB" sz="2700" dirty="0">
                <a:solidFill>
                  <a:srgbClr val="FFFFFF"/>
                </a:solidFill>
                <a:latin typeface="Corbel" panose="020B0503020204020204"/>
              </a:rPr>
              <a:t> (LSHTM)</a:t>
            </a:r>
          </a:p>
          <a:p>
            <a:pPr defTabSz="1371600"/>
            <a:endParaRPr lang="en-GB" sz="2700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1A68F-A92C-05F2-A685-7050412C40E6}"/>
              </a:ext>
            </a:extLst>
          </p:cNvPr>
          <p:cNvSpPr txBox="1"/>
          <p:nvPr/>
        </p:nvSpPr>
        <p:spPr>
          <a:xfrm>
            <a:off x="748227" y="5370590"/>
            <a:ext cx="17539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Hussein, S., Towers, A-M., Palmer, S., Brookes, N., </a:t>
            </a:r>
            <a:r>
              <a:rPr lang="en-GB" sz="2700" dirty="0" err="1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Silarova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en-GB" sz="2700" dirty="0" err="1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Mäkelä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 (2022). Developing a Scale of Care Work-Related Quality of Life (</a:t>
            </a:r>
            <a:r>
              <a:rPr lang="en-GB" sz="2700" dirty="0" err="1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CWRQoL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for Long-Term Care Workers in England. </a:t>
            </a:r>
            <a:r>
              <a:rPr lang="en-GB" sz="2700" i="1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Environmental Research and Public Health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19(2): 945. https://</a:t>
            </a:r>
            <a:r>
              <a:rPr lang="en-GB" sz="2700" dirty="0" err="1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GB" sz="2700" dirty="0">
                <a:solidFill>
                  <a:srgbClr val="FFFFFF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/10.3390/ijerph19020945</a:t>
            </a:r>
          </a:p>
          <a:p>
            <a:pPr defTabSz="1371600"/>
            <a:endParaRPr lang="en-GB" sz="2700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981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0001-84C4-7744-64C3-F04C2198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Services Workers’ Well-being at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634BA-96FC-4A22-4F8E-9D3C8255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48" y="1828802"/>
            <a:ext cx="16971510" cy="7705724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4200" dirty="0"/>
              <a:t>Have several dimensions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For example: emotional, physical and financial</a:t>
            </a: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4200" dirty="0"/>
              <a:t>Affected by work-related factors that are similar to other work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For example, pay and working conditions</a:t>
            </a: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4200" dirty="0"/>
              <a:t>Affected by a unique set of features related to care work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The relational nature of care work 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How care work is organised and rewarded</a:t>
            </a:r>
          </a:p>
          <a:p>
            <a:pPr marL="1628775" lvl="1" indent="-514350"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3600" dirty="0"/>
              <a:t>How the society perceive the importance of such work</a:t>
            </a:r>
          </a:p>
          <a:p>
            <a:pPr marL="514350" indent="-514350">
              <a:lnSpc>
                <a:spcPct val="120000"/>
              </a:lnSpc>
              <a:buFont typeface="Wingdings" pitchFamily="2" charset="2"/>
              <a:buChar char="Ø"/>
            </a:pPr>
            <a:endParaRPr lang="en-GB" sz="4200" dirty="0"/>
          </a:p>
          <a:p>
            <a:endParaRPr lang="en-GB" sz="16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D277-18E7-40A6-3803-60E609799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685800"/>
              <a:t>7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396F6-4D90-1C69-26C2-EA2C1C31D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t>EASPD Conference, Malta, Oct 22 @DrShereeHussein; shereen.hussein@LSHTM.ac.uk</a:t>
            </a:r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969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305" y="928839"/>
            <a:ext cx="3310569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Societal recognition of care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8322" y="348809"/>
            <a:ext cx="2355428" cy="9233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Professional identity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305" y="4051611"/>
            <a:ext cx="3318933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Care Organisation Characteristics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616" y="7951550"/>
            <a:ext cx="3318933" cy="5078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Nature of Care Work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61085" y="7030289"/>
            <a:ext cx="2266376" cy="2521248"/>
            <a:chOff x="3609201" y="2994106"/>
            <a:chExt cx="1480752" cy="16808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5800A9-7AA7-8949-9F27-BF71F026266C}"/>
                </a:ext>
              </a:extLst>
            </p:cNvPr>
            <p:cNvSpPr txBox="1"/>
            <p:nvPr/>
          </p:nvSpPr>
          <p:spPr>
            <a:xfrm>
              <a:off x="3609203" y="2994106"/>
              <a:ext cx="1480749" cy="33855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Time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6260FE-2516-BF43-BECF-73F764A19645}"/>
                </a:ext>
              </a:extLst>
            </p:cNvPr>
            <p:cNvSpPr txBox="1"/>
            <p:nvPr/>
          </p:nvSpPr>
          <p:spPr>
            <a:xfrm>
              <a:off x="3609202" y="3407031"/>
              <a:ext cx="1480751" cy="33855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Relations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62C1FC-2CFA-4941-8A98-0DA7B5003506}"/>
                </a:ext>
              </a:extLst>
            </p:cNvPr>
            <p:cNvSpPr txBox="1"/>
            <p:nvPr/>
          </p:nvSpPr>
          <p:spPr>
            <a:xfrm>
              <a:off x="3609202" y="3894090"/>
              <a:ext cx="1480750" cy="33855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Tasks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9D642A-68DF-7747-9C82-66613ECA6972}"/>
                </a:ext>
              </a:extLst>
            </p:cNvPr>
            <p:cNvSpPr txBox="1"/>
            <p:nvPr/>
          </p:nvSpPr>
          <p:spPr>
            <a:xfrm>
              <a:off x="3609201" y="4336384"/>
              <a:ext cx="1480750" cy="33855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Clients’ needs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88818" y="2533309"/>
            <a:ext cx="2386575" cy="3403458"/>
            <a:chOff x="3737395" y="2368867"/>
            <a:chExt cx="1500647" cy="22689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C9E0A4-8F6E-0A40-B67A-E69118B4DCA2}"/>
                </a:ext>
              </a:extLst>
            </p:cNvPr>
            <p:cNvSpPr txBox="1"/>
            <p:nvPr/>
          </p:nvSpPr>
          <p:spPr>
            <a:xfrm>
              <a:off x="3757292" y="2368867"/>
              <a:ext cx="1480750" cy="33855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Staffing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1EC19C-D8A6-9C4A-AAB9-CE5AEB765F57}"/>
                </a:ext>
              </a:extLst>
            </p:cNvPr>
            <p:cNvSpPr txBox="1"/>
            <p:nvPr/>
          </p:nvSpPr>
          <p:spPr>
            <a:xfrm>
              <a:off x="3742870" y="2834211"/>
              <a:ext cx="1480751" cy="615553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Management &amp; Supervision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A8C65A-06D6-B048-8E83-1E234B9CE430}"/>
                </a:ext>
              </a:extLst>
            </p:cNvPr>
            <p:cNvSpPr txBox="1"/>
            <p:nvPr/>
          </p:nvSpPr>
          <p:spPr>
            <a:xfrm>
              <a:off x="3737395" y="3553504"/>
              <a:ext cx="1480750" cy="338554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Environment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D38F8A-E04D-8944-B238-58E65BFE5614}"/>
                </a:ext>
              </a:extLst>
            </p:cNvPr>
            <p:cNvSpPr txBox="1"/>
            <p:nvPr/>
          </p:nvSpPr>
          <p:spPr>
            <a:xfrm>
              <a:off x="3757292" y="4022286"/>
              <a:ext cx="1480750" cy="615553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Training &amp; Development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427830" y="4536359"/>
            <a:ext cx="2495175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Wellbeing in </a:t>
            </a:r>
          </a:p>
          <a:p>
            <a:pPr algn="ctr"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life beyond </a:t>
            </a:r>
          </a:p>
          <a:p>
            <a:pPr algn="ctr"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care work</a:t>
            </a:r>
          </a:p>
        </p:txBody>
      </p:sp>
      <p:sp>
        <p:nvSpPr>
          <p:cNvPr id="41" name="Right Arrow Callout 40">
            <a:extLst>
              <a:ext uri="{FF2B5EF4-FFF2-40B4-BE49-F238E27FC236}">
                <a16:creationId xmlns:a16="http://schemas.microsoft.com/office/drawing/2014/main" id="{70DB777F-5E25-B248-ADE5-9B8972AA431D}"/>
              </a:ext>
            </a:extLst>
          </p:cNvPr>
          <p:cNvSpPr/>
          <p:nvPr/>
        </p:nvSpPr>
        <p:spPr>
          <a:xfrm>
            <a:off x="7144656" y="477487"/>
            <a:ext cx="412380" cy="8900723"/>
          </a:xfrm>
          <a:prstGeom prst="rightArrowCallout">
            <a:avLst>
              <a:gd name="adj1" fmla="val 24999"/>
              <a:gd name="adj2" fmla="val 25000"/>
              <a:gd name="adj3" fmla="val 75495"/>
              <a:gd name="adj4" fmla="val 64977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13662415" y="4568594"/>
            <a:ext cx="1621868" cy="134051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Spill over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20462" y="6125949"/>
            <a:ext cx="2354931" cy="5078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Pay &amp; Benefits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E7461E-3085-AB43-99B2-908187421E09}"/>
              </a:ext>
            </a:extLst>
          </p:cNvPr>
          <p:cNvSpPr/>
          <p:nvPr/>
        </p:nvSpPr>
        <p:spPr>
          <a:xfrm>
            <a:off x="8223161" y="3890429"/>
            <a:ext cx="3201947" cy="296978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1DF053-B8C4-F540-9629-F402DE63FA00}"/>
              </a:ext>
            </a:extLst>
          </p:cNvPr>
          <p:cNvSpPr/>
          <p:nvPr/>
        </p:nvSpPr>
        <p:spPr>
          <a:xfrm>
            <a:off x="9479498" y="4236069"/>
            <a:ext cx="3094950" cy="3057051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EDE312-C12F-CD4E-BC3F-9CBCD2843609}"/>
              </a:ext>
            </a:extLst>
          </p:cNvPr>
          <p:cNvSpPr/>
          <p:nvPr/>
        </p:nvSpPr>
        <p:spPr>
          <a:xfrm>
            <a:off x="8142644" y="2665320"/>
            <a:ext cx="3292286" cy="294306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D1D0E2-729B-A94E-B144-F2FF9A58046D}"/>
              </a:ext>
            </a:extLst>
          </p:cNvPr>
          <p:cNvSpPr txBox="1"/>
          <p:nvPr/>
        </p:nvSpPr>
        <p:spPr>
          <a:xfrm>
            <a:off x="8206029" y="5503792"/>
            <a:ext cx="1536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Financial Wellbeing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6264CD-8AC8-874E-84B4-A4B87A84BBA9}"/>
              </a:ext>
            </a:extLst>
          </p:cNvPr>
          <p:cNvSpPr txBox="1"/>
          <p:nvPr/>
        </p:nvSpPr>
        <p:spPr>
          <a:xfrm>
            <a:off x="8088980" y="3236942"/>
            <a:ext cx="1536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Emotional Wellbeing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1EE4D4-2820-9D45-933E-199557549DE1}"/>
              </a:ext>
            </a:extLst>
          </p:cNvPr>
          <p:cNvSpPr txBox="1"/>
          <p:nvPr/>
        </p:nvSpPr>
        <p:spPr>
          <a:xfrm>
            <a:off x="10428387" y="6497495"/>
            <a:ext cx="1536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Physical Wellbeing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EDE312-C12F-CD4E-BC3F-9CBCD2843609}"/>
              </a:ext>
            </a:extLst>
          </p:cNvPr>
          <p:cNvSpPr/>
          <p:nvPr/>
        </p:nvSpPr>
        <p:spPr>
          <a:xfrm>
            <a:off x="10151987" y="3677366"/>
            <a:ext cx="3100908" cy="2893338"/>
          </a:xfrm>
          <a:prstGeom prst="ellipse">
            <a:avLst/>
          </a:prstGeom>
          <a:noFill/>
          <a:ln w="28575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797685" y="2638606"/>
            <a:ext cx="1809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Social Wellbeing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EEDE312-C12F-CD4E-BC3F-9CBCD2843609}"/>
              </a:ext>
            </a:extLst>
          </p:cNvPr>
          <p:cNvSpPr/>
          <p:nvPr/>
        </p:nvSpPr>
        <p:spPr>
          <a:xfrm>
            <a:off x="9500478" y="2435402"/>
            <a:ext cx="3267738" cy="2997674"/>
          </a:xfrm>
          <a:prstGeom prst="ellipse">
            <a:avLst/>
          </a:prstGeom>
          <a:noFill/>
          <a:ln w="28575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43358" y="4736988"/>
            <a:ext cx="2466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Environmental Wellbeing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D12AC6-CE8D-1743-84C9-97DBA187A2B7}"/>
              </a:ext>
            </a:extLst>
          </p:cNvPr>
          <p:cNvSpPr txBox="1"/>
          <p:nvPr/>
        </p:nvSpPr>
        <p:spPr>
          <a:xfrm>
            <a:off x="4488320" y="1440679"/>
            <a:ext cx="2355428" cy="5078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Valued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CD534-E206-EA40-977D-065A05A0D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EASPD Conference, Malta, Oct 22 @DrShereeHussein; shereen.hussein@LSHTM.ac.uk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9D491-6732-6686-E814-C2A61E4B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D1B49B-51C5-1A43-93F3-20CE95835156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/>
              <a:t>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26131-E4F8-9679-1676-E75F0CBE205F}"/>
              </a:ext>
            </a:extLst>
          </p:cNvPr>
          <p:cNvSpPr txBox="1"/>
          <p:nvPr/>
        </p:nvSpPr>
        <p:spPr>
          <a:xfrm>
            <a:off x="13726914" y="8661860"/>
            <a:ext cx="41724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GB" sz="2700" dirty="0">
                <a:solidFill>
                  <a:prstClr val="black"/>
                </a:solidFill>
                <a:latin typeface="Calibri" panose="020F0502020204030204"/>
              </a:rPr>
              <a:t>Source: Hussein et al. (2022)</a:t>
            </a:r>
          </a:p>
        </p:txBody>
      </p:sp>
    </p:spTree>
    <p:extLst>
      <p:ext uri="{BB962C8B-B14F-4D97-AF65-F5344CB8AC3E}">
        <p14:creationId xmlns:p14="http://schemas.microsoft.com/office/powerpoint/2010/main" val="135054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96FED1-CF10-9FCE-D828-22A51BA9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Domains,  Subdomains &amp; items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3B724-B7CB-2641-B394-B99942F5C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137160" tIns="68580" rIns="137160" bIns="68580" rtlCol="0" anchor="ctr">
            <a:normAutofit/>
          </a:bodyPr>
          <a:lstStyle/>
          <a:p>
            <a:pPr algn="l" defTabSz="1371600">
              <a:spcAft>
                <a:spcPts val="900"/>
              </a:spcAft>
            </a:pPr>
            <a:r>
              <a:rPr lang="en-US" cap="all">
                <a:solidFill>
                  <a:srgbClr val="004550"/>
                </a:solidFill>
                <a:latin typeface="Corbel" panose="020B0503020204020204"/>
              </a:rPr>
              <a:t>EASPD Conference, Malta, Oct 22 @DrShereeHussein; shereen.hussein@LSHTM.ac.uk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07AA26B-25E8-8346-9A44-A46B5F5C19B6}"/>
              </a:ext>
            </a:extLst>
          </p:cNvPr>
          <p:cNvGraphicFramePr/>
          <p:nvPr/>
        </p:nvGraphicFramePr>
        <p:xfrm>
          <a:off x="914400" y="1863587"/>
          <a:ext cx="16940463" cy="75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4F7E-AB5C-7BD2-7876-225C1E36F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C695BBFC-F8AB-4F99-B558-DEBF12561351}" type="slidenum">
              <a:rPr lang="en-GB">
                <a:solidFill>
                  <a:srgbClr val="000000">
                    <a:tint val="75000"/>
                  </a:srgbClr>
                </a:solidFill>
                <a:latin typeface="Corbel" panose="020B0503020204020204"/>
              </a:rPr>
              <a:pPr defTabSz="1371600"/>
              <a:t>9</a:t>
            </a:fld>
            <a:endParaRPr lang="en-GB" dirty="0">
              <a:solidFill>
                <a:srgbClr val="000000">
                  <a:tint val="75000"/>
                </a:srgb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568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4e6542-4a28-464b-916a-ac287e1e15ef">
      <Terms xmlns="http://schemas.microsoft.com/office/infopath/2007/PartnerControls"/>
    </lcf76f155ced4ddcb4097134ff3c332f>
    <TaxCatchAll xmlns="cae8c1b8-3cee-434b-8da9-32960356a7d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F4810AB72642817D07682898C628" ma:contentTypeVersion="16" ma:contentTypeDescription="Een nieuw document maken." ma:contentTypeScope="" ma:versionID="94e7dd8755f154034fee38c2b169b544">
  <xsd:schema xmlns:xsd="http://www.w3.org/2001/XMLSchema" xmlns:xs="http://www.w3.org/2001/XMLSchema" xmlns:p="http://schemas.microsoft.com/office/2006/metadata/properties" xmlns:ns2="0b4e6542-4a28-464b-916a-ac287e1e15ef" xmlns:ns3="cae8c1b8-3cee-434b-8da9-32960356a7de" targetNamespace="http://schemas.microsoft.com/office/2006/metadata/properties" ma:root="true" ma:fieldsID="ef226c85edda6327cf3c0247deafefd4" ns2:_="" ns3:_="">
    <xsd:import namespace="0b4e6542-4a28-464b-916a-ac287e1e15ef"/>
    <xsd:import namespace="cae8c1b8-3cee-434b-8da9-32960356a7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e6542-4a28-464b-916a-ac287e1e1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f60ac6d-2d98-46b4-814c-7165044f02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8c1b8-3cee-434b-8da9-32960356a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13aecc-10f9-435e-a0c0-6a8e69e4f875}" ma:internalName="TaxCatchAll" ma:showField="CatchAllData" ma:web="cae8c1b8-3cee-434b-8da9-32960356a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0EF20D-D7FD-407D-8305-5480B1D71A7D}">
  <ds:schemaRefs>
    <ds:schemaRef ds:uri="http://schemas.microsoft.com/office/2006/documentManagement/types"/>
    <ds:schemaRef ds:uri="http://schemas.microsoft.com/office/2006/metadata/properties"/>
    <ds:schemaRef ds:uri="e3956efd-aea9-4999-9bea-5ef7047655b4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6da3bd4-9d72-4173-bba8-11c710cf1070"/>
    <ds:schemaRef ds:uri="http://purl.org/dc/terms/"/>
    <ds:schemaRef ds:uri="0b4e6542-4a28-464b-916a-ac287e1e15ef"/>
    <ds:schemaRef ds:uri="cae8c1b8-3cee-434b-8da9-32960356a7de"/>
  </ds:schemaRefs>
</ds:datastoreItem>
</file>

<file path=customXml/itemProps2.xml><?xml version="1.0" encoding="utf-8"?>
<ds:datastoreItem xmlns:ds="http://schemas.openxmlformats.org/officeDocument/2006/customXml" ds:itemID="{D50B26AE-3FC6-413F-B678-1814AA6504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39BEAB-49A3-4213-B812-CC9FC7853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e6542-4a28-464b-916a-ac287e1e15ef"/>
    <ds:schemaRef ds:uri="cae8c1b8-3cee-434b-8da9-32960356a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3803</Words>
  <Application>Microsoft Office PowerPoint</Application>
  <PresentationFormat>Custom</PresentationFormat>
  <Paragraphs>450</Paragraphs>
  <Slides>44</Slides>
  <Notes>9</Notes>
  <HiddenSlides>3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Wingdings</vt:lpstr>
      <vt:lpstr>Garamond</vt:lpstr>
      <vt:lpstr>Sanskrit Text</vt:lpstr>
      <vt:lpstr>Arial</vt:lpstr>
      <vt:lpstr>URWPalladioL</vt:lpstr>
      <vt:lpstr>Source Sans Pro</vt:lpstr>
      <vt:lpstr>Calibri Light</vt:lpstr>
      <vt:lpstr>open sans</vt:lpstr>
      <vt:lpstr>Oswald</vt:lpstr>
      <vt:lpstr>Constantia</vt:lpstr>
      <vt:lpstr>Corbel</vt:lpstr>
      <vt:lpstr>Calisto MT</vt:lpstr>
      <vt:lpstr>Calibri</vt:lpstr>
      <vt:lpstr>merriweather</vt:lpstr>
      <vt:lpstr>Josefin Sans Regular</vt:lpstr>
      <vt:lpstr>Office Theme</vt:lpstr>
      <vt:lpstr>1_Office Theme</vt:lpstr>
      <vt:lpstr>Main_Presentation_Title_Page</vt:lpstr>
      <vt:lpstr>PowerPoint Presentation</vt:lpstr>
      <vt:lpstr>PowerPoint Presentation</vt:lpstr>
      <vt:lpstr>PowerPoint Presentation</vt:lpstr>
      <vt:lpstr>Structure of the presentation</vt:lpstr>
      <vt:lpstr>PowerPoint Presentation</vt:lpstr>
      <vt:lpstr>STUDY 1:  Developing a scale to measure care workers’ wellbeing at work</vt:lpstr>
      <vt:lpstr>Social Services Workers’ Well-being at Work</vt:lpstr>
      <vt:lpstr>PowerPoint Presentation</vt:lpstr>
      <vt:lpstr>Domains,  Subdomains &amp; items </vt:lpstr>
      <vt:lpstr>Impact on care workers</vt:lpstr>
      <vt:lpstr>Content validity of domains and effect of COVID19</vt:lpstr>
      <vt:lpstr>STUDY 2:  The Impact of COVID19 Pandemic on the Care Workforce (RESSCW)</vt:lpstr>
      <vt:lpstr>The onset of COVID-19</vt:lpstr>
      <vt:lpstr>COVID19 Sub-study timeline</vt:lpstr>
      <vt:lpstr>Survey content</vt:lpstr>
      <vt:lpstr>PowerPoint Presentation</vt:lpstr>
      <vt:lpstr>PowerPoint Presentation</vt:lpstr>
      <vt:lpstr>Wave 1 (April-June 21) Abuse (any)</vt:lpstr>
      <vt:lpstr>Pooled Data: Abuse (any)</vt:lpstr>
      <vt:lpstr>PowerPoint Presentation</vt:lpstr>
      <vt:lpstr>PowerPoint Presentation</vt:lpstr>
      <vt:lpstr>Implications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Malta conference-PPT template</dc:title>
  <cp:lastModifiedBy>Sasha Leone [EASPD]</cp:lastModifiedBy>
  <cp:revision>2</cp:revision>
  <dcterms:created xsi:type="dcterms:W3CDTF">2006-08-16T00:00:00Z</dcterms:created>
  <dcterms:modified xsi:type="dcterms:W3CDTF">2022-10-13T09:32:05Z</dcterms:modified>
  <dc:identifier>DAFJfg4UXJw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0x0101008733F4810AB72642817D07682898C628</vt:lpwstr>
  </property>
  <property fmtid="{D5CDD505-2E9C-101B-9397-08002B2CF9AE}" pid="3" name="MediaServiceImageTags">
    <vt:lpwstr/>
  </property>
</Properties>
</file>