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60" r:id="rId7"/>
    <p:sldId id="259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Josefin Sans Regular" panose="020B0604020202020204" charset="0"/>
      <p:regular r:id="rId14"/>
    </p:embeddedFont>
    <p:embeddedFont>
      <p:font typeface="Oswald" panose="00000500000000000000" pitchFamily="2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99"/>
    <a:srgbClr val="DC2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07097B-8351-4451-AE9E-4CDDA12F5A61}" v="18" dt="2022-10-03T12:09:36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vishi Rekhi [EASPD]" userId="ddad1592-e9e0-42af-9040-af62cc6b1840" providerId="ADAL" clId="{6749FFCA-50B4-4E91-B4BD-32ED2B1274EE}"/>
    <pc:docChg chg="modSld">
      <pc:chgData name="Tavishi Rekhi [EASPD]" userId="ddad1592-e9e0-42af-9040-af62cc6b1840" providerId="ADAL" clId="{6749FFCA-50B4-4E91-B4BD-32ED2B1274EE}" dt="2022-08-23T09:06:56.116" v="32" actId="1076"/>
      <pc:docMkLst>
        <pc:docMk/>
      </pc:docMkLst>
      <pc:sldChg chg="addSp modSp mod">
        <pc:chgData name="Tavishi Rekhi [EASPD]" userId="ddad1592-e9e0-42af-9040-af62cc6b1840" providerId="ADAL" clId="{6749FFCA-50B4-4E91-B4BD-32ED2B1274EE}" dt="2022-08-23T09:06:27.690" v="30" actId="207"/>
        <pc:sldMkLst>
          <pc:docMk/>
          <pc:sldMk cId="0" sldId="256"/>
        </pc:sldMkLst>
        <pc:spChg chg="add mod">
          <ac:chgData name="Tavishi Rekhi [EASPD]" userId="ddad1592-e9e0-42af-9040-af62cc6b1840" providerId="ADAL" clId="{6749FFCA-50B4-4E91-B4BD-32ED2B1274EE}" dt="2022-08-23T09:06:27.690" v="30" actId="207"/>
          <ac:spMkLst>
            <pc:docMk/>
            <pc:sldMk cId="0" sldId="256"/>
            <ac:spMk id="15" creationId="{B5022F7D-BB5E-1533-B523-8A8A4B3A7F71}"/>
          </ac:spMkLst>
        </pc:spChg>
      </pc:sldChg>
      <pc:sldChg chg="addSp modSp mod">
        <pc:chgData name="Tavishi Rekhi [EASPD]" userId="ddad1592-e9e0-42af-9040-af62cc6b1840" providerId="ADAL" clId="{6749FFCA-50B4-4E91-B4BD-32ED2B1274EE}" dt="2022-08-23T09:06:56.116" v="32" actId="1076"/>
        <pc:sldMkLst>
          <pc:docMk/>
          <pc:sldMk cId="3821540606" sldId="257"/>
        </pc:sldMkLst>
        <pc:spChg chg="add mod">
          <ac:chgData name="Tavishi Rekhi [EASPD]" userId="ddad1592-e9e0-42af-9040-af62cc6b1840" providerId="ADAL" clId="{6749FFCA-50B4-4E91-B4BD-32ED2B1274EE}" dt="2022-08-23T09:06:56.116" v="32" actId="1076"/>
          <ac:spMkLst>
            <pc:docMk/>
            <pc:sldMk cId="3821540606" sldId="257"/>
            <ac:spMk id="8" creationId="{068B8922-51B4-412D-1D10-D6FCA25ECEA6}"/>
          </ac:spMkLst>
        </pc:spChg>
      </pc:sldChg>
    </pc:docChg>
  </pc:docChgLst>
  <pc:docChgLst>
    <pc:chgData name="Paola del Grosso [EASPD]" userId="e5c0050e-2c92-4f9e-ab66-92392b553015" providerId="ADAL" clId="{6D34FFD6-2C1A-460D-9F6F-F18EF2D921F0}"/>
    <pc:docChg chg="modSld">
      <pc:chgData name="Paola del Grosso [EASPD]" userId="e5c0050e-2c92-4f9e-ab66-92392b553015" providerId="ADAL" clId="{6D34FFD6-2C1A-460D-9F6F-F18EF2D921F0}" dt="2022-08-29T13:46:23.702" v="5" actId="113"/>
      <pc:docMkLst>
        <pc:docMk/>
      </pc:docMkLst>
      <pc:sldChg chg="modSp mod">
        <pc:chgData name="Paola del Grosso [EASPD]" userId="e5c0050e-2c92-4f9e-ab66-92392b553015" providerId="ADAL" clId="{6D34FFD6-2C1A-460D-9F6F-F18EF2D921F0}" dt="2022-08-29T13:46:23.702" v="5" actId="113"/>
        <pc:sldMkLst>
          <pc:docMk/>
          <pc:sldMk cId="0" sldId="256"/>
        </pc:sldMkLst>
        <pc:spChg chg="mod">
          <ac:chgData name="Paola del Grosso [EASPD]" userId="e5c0050e-2c92-4f9e-ab66-92392b553015" providerId="ADAL" clId="{6D34FFD6-2C1A-460D-9F6F-F18EF2D921F0}" dt="2022-08-29T13:46:23.702" v="5" actId="113"/>
          <ac:spMkLst>
            <pc:docMk/>
            <pc:sldMk cId="0" sldId="256"/>
            <ac:spMk id="11" creationId="{00000000-0000-0000-0000-000000000000}"/>
          </ac:spMkLst>
        </pc:spChg>
      </pc:sldChg>
    </pc:docChg>
  </pc:docChgLst>
  <pc:docChgLst>
    <pc:chgData name="Fabiana Scarano [EASPD]" userId="33c52551-56ad-4118-bb76-65659b8e6709" providerId="ADAL" clId="{9507097B-8351-4451-AE9E-4CDDA12F5A61}"/>
    <pc:docChg chg="undo custSel addSld modSld">
      <pc:chgData name="Fabiana Scarano [EASPD]" userId="33c52551-56ad-4118-bb76-65659b8e6709" providerId="ADAL" clId="{9507097B-8351-4451-AE9E-4CDDA12F5A61}" dt="2022-10-13T11:05:46.730" v="833" actId="20577"/>
      <pc:docMkLst>
        <pc:docMk/>
      </pc:docMkLst>
      <pc:sldChg chg="addSp delSp modSp mod">
        <pc:chgData name="Fabiana Scarano [EASPD]" userId="33c52551-56ad-4118-bb76-65659b8e6709" providerId="ADAL" clId="{9507097B-8351-4451-AE9E-4CDDA12F5A61}" dt="2022-10-13T11:05:46.730" v="833" actId="20577"/>
        <pc:sldMkLst>
          <pc:docMk/>
          <pc:sldMk cId="0" sldId="256"/>
        </pc:sldMkLst>
        <pc:spChg chg="del">
          <ac:chgData name="Fabiana Scarano [EASPD]" userId="33c52551-56ad-4118-bb76-65659b8e6709" providerId="ADAL" clId="{9507097B-8351-4451-AE9E-4CDDA12F5A61}" dt="2022-09-27T11:03:55.732" v="89" actId="478"/>
          <ac:spMkLst>
            <pc:docMk/>
            <pc:sldMk cId="0" sldId="256"/>
            <ac:spMk id="12" creationId="{00000000-0000-0000-0000-000000000000}"/>
          </ac:spMkLst>
        </pc:spChg>
        <pc:spChg chg="mod">
          <ac:chgData name="Fabiana Scarano [EASPD]" userId="33c52551-56ad-4118-bb76-65659b8e6709" providerId="ADAL" clId="{9507097B-8351-4451-AE9E-4CDDA12F5A61}" dt="2022-10-13T11:05:46.730" v="833" actId="20577"/>
          <ac:spMkLst>
            <pc:docMk/>
            <pc:sldMk cId="0" sldId="256"/>
            <ac:spMk id="14" creationId="{00000000-0000-0000-0000-000000000000}"/>
          </ac:spMkLst>
        </pc:spChg>
        <pc:picChg chg="add mod">
          <ac:chgData name="Fabiana Scarano [EASPD]" userId="33c52551-56ad-4118-bb76-65659b8e6709" providerId="ADAL" clId="{9507097B-8351-4451-AE9E-4CDDA12F5A61}" dt="2022-10-13T11:05:10.143" v="806" actId="1076"/>
          <ac:picMkLst>
            <pc:docMk/>
            <pc:sldMk cId="0" sldId="256"/>
            <ac:picMk id="17" creationId="{370AA7F1-5F0C-86A6-BEA0-09800F7F2D17}"/>
          </ac:picMkLst>
        </pc:picChg>
      </pc:sldChg>
      <pc:sldChg chg="addSp delSp modSp mod">
        <pc:chgData name="Fabiana Scarano [EASPD]" userId="33c52551-56ad-4118-bb76-65659b8e6709" providerId="ADAL" clId="{9507097B-8351-4451-AE9E-4CDDA12F5A61}" dt="2022-10-03T12:10:43.681" v="776" actId="1076"/>
        <pc:sldMkLst>
          <pc:docMk/>
          <pc:sldMk cId="3821540606" sldId="257"/>
        </pc:sldMkLst>
        <pc:spChg chg="add mod">
          <ac:chgData name="Fabiana Scarano [EASPD]" userId="33c52551-56ad-4118-bb76-65659b8e6709" providerId="ADAL" clId="{9507097B-8351-4451-AE9E-4CDDA12F5A61}" dt="2022-09-30T07:52:58.825" v="746" actId="1076"/>
          <ac:spMkLst>
            <pc:docMk/>
            <pc:sldMk cId="3821540606" sldId="257"/>
            <ac:spMk id="9" creationId="{5CA1E1A4-D90B-40CB-C699-4EE82D2D22E0}"/>
          </ac:spMkLst>
        </pc:spChg>
        <pc:spChg chg="add mod">
          <ac:chgData name="Fabiana Scarano [EASPD]" userId="33c52551-56ad-4118-bb76-65659b8e6709" providerId="ADAL" clId="{9507097B-8351-4451-AE9E-4CDDA12F5A61}" dt="2022-09-30T07:52:21.696" v="732" actId="1076"/>
          <ac:spMkLst>
            <pc:docMk/>
            <pc:sldMk cId="3821540606" sldId="257"/>
            <ac:spMk id="10" creationId="{120676F9-232F-D27B-7FD5-1AC1E075E2F4}"/>
          </ac:spMkLst>
        </pc:spChg>
        <pc:spChg chg="mod">
          <ac:chgData name="Fabiana Scarano [EASPD]" userId="33c52551-56ad-4118-bb76-65659b8e6709" providerId="ADAL" clId="{9507097B-8351-4451-AE9E-4CDDA12F5A61}" dt="2022-09-28T08:41:17.116" v="468" actId="1076"/>
          <ac:spMkLst>
            <pc:docMk/>
            <pc:sldMk cId="3821540606" sldId="257"/>
            <ac:spMk id="11" creationId="{00000000-0000-0000-0000-000000000000}"/>
          </ac:spMkLst>
        </pc:spChg>
        <pc:spChg chg="add mod">
          <ac:chgData name="Fabiana Scarano [EASPD]" userId="33c52551-56ad-4118-bb76-65659b8e6709" providerId="ADAL" clId="{9507097B-8351-4451-AE9E-4CDDA12F5A61}" dt="2022-09-30T07:52:15.063" v="731" actId="1076"/>
          <ac:spMkLst>
            <pc:docMk/>
            <pc:sldMk cId="3821540606" sldId="257"/>
            <ac:spMk id="12" creationId="{03E3EFD8-4CF6-7B54-58A3-DDEEA4D7A59C}"/>
          </ac:spMkLst>
        </pc:spChg>
        <pc:spChg chg="del">
          <ac:chgData name="Fabiana Scarano [EASPD]" userId="33c52551-56ad-4118-bb76-65659b8e6709" providerId="ADAL" clId="{9507097B-8351-4451-AE9E-4CDDA12F5A61}" dt="2022-09-27T11:05:37.447" v="108" actId="478"/>
          <ac:spMkLst>
            <pc:docMk/>
            <pc:sldMk cId="3821540606" sldId="257"/>
            <ac:spMk id="14" creationId="{00000000-0000-0000-0000-000000000000}"/>
          </ac:spMkLst>
        </pc:spChg>
        <pc:spChg chg="add del">
          <ac:chgData name="Fabiana Scarano [EASPD]" userId="33c52551-56ad-4118-bb76-65659b8e6709" providerId="ADAL" clId="{9507097B-8351-4451-AE9E-4CDDA12F5A61}" dt="2022-09-29T18:46:07.663" v="704" actId="11529"/>
          <ac:spMkLst>
            <pc:docMk/>
            <pc:sldMk cId="3821540606" sldId="257"/>
            <ac:spMk id="16" creationId="{9CBD97F6-E458-FA19-ADDD-27E258536D0A}"/>
          </ac:spMkLst>
        </pc:spChg>
        <pc:graphicFrameChg chg="add del mod">
          <ac:chgData name="Fabiana Scarano [EASPD]" userId="33c52551-56ad-4118-bb76-65659b8e6709" providerId="ADAL" clId="{9507097B-8351-4451-AE9E-4CDDA12F5A61}" dt="2022-09-27T11:07:36.721" v="110" actId="478"/>
          <ac:graphicFrameMkLst>
            <pc:docMk/>
            <pc:sldMk cId="3821540606" sldId="257"/>
            <ac:graphicFrameMk id="9" creationId="{98C91FC7-E27F-DBBB-D8C7-471C4FB80313}"/>
          </ac:graphicFrameMkLst>
        </pc:graphicFrameChg>
        <pc:graphicFrameChg chg="add del mod modGraphic">
          <ac:chgData name="Fabiana Scarano [EASPD]" userId="33c52551-56ad-4118-bb76-65659b8e6709" providerId="ADAL" clId="{9507097B-8351-4451-AE9E-4CDDA12F5A61}" dt="2022-09-27T11:07:57.386" v="114" actId="478"/>
          <ac:graphicFrameMkLst>
            <pc:docMk/>
            <pc:sldMk cId="3821540606" sldId="257"/>
            <ac:graphicFrameMk id="10" creationId="{330CBA30-8DD3-DD74-3095-68FE7FCEACF9}"/>
          </ac:graphicFrameMkLst>
        </pc:graphicFrameChg>
        <pc:graphicFrameChg chg="add del mod modGraphic">
          <ac:chgData name="Fabiana Scarano [EASPD]" userId="33c52551-56ad-4118-bb76-65659b8e6709" providerId="ADAL" clId="{9507097B-8351-4451-AE9E-4CDDA12F5A61}" dt="2022-09-28T08:41:10.792" v="466" actId="478"/>
          <ac:graphicFrameMkLst>
            <pc:docMk/>
            <pc:sldMk cId="3821540606" sldId="257"/>
            <ac:graphicFrameMk id="12" creationId="{B0D1033F-F896-7F65-9B60-71B542312E22}"/>
          </ac:graphicFrameMkLst>
        </pc:graphicFrameChg>
        <pc:graphicFrameChg chg="add del mod">
          <ac:chgData name="Fabiana Scarano [EASPD]" userId="33c52551-56ad-4118-bb76-65659b8e6709" providerId="ADAL" clId="{9507097B-8351-4451-AE9E-4CDDA12F5A61}" dt="2022-09-29T18:45:52.137" v="700" actId="12084"/>
          <ac:graphicFrameMkLst>
            <pc:docMk/>
            <pc:sldMk cId="3821540606" sldId="257"/>
            <ac:graphicFrameMk id="15" creationId="{CE3AF31A-B135-60AD-2908-5B03B8EEF85C}"/>
          </ac:graphicFrameMkLst>
        </pc:graphicFrameChg>
        <pc:picChg chg="add del mod">
          <ac:chgData name="Fabiana Scarano [EASPD]" userId="33c52551-56ad-4118-bb76-65659b8e6709" providerId="ADAL" clId="{9507097B-8351-4451-AE9E-4CDDA12F5A61}" dt="2022-10-03T12:10:22.552" v="773" actId="14100"/>
          <ac:picMkLst>
            <pc:docMk/>
            <pc:sldMk cId="3821540606" sldId="257"/>
            <ac:picMk id="14" creationId="{ED1054E4-ACF8-3399-E107-5E02321BBDB3}"/>
          </ac:picMkLst>
        </pc:picChg>
        <pc:picChg chg="add mod modCrop">
          <ac:chgData name="Fabiana Scarano [EASPD]" userId="33c52551-56ad-4118-bb76-65659b8e6709" providerId="ADAL" clId="{9507097B-8351-4451-AE9E-4CDDA12F5A61}" dt="2022-10-03T12:10:43.681" v="776" actId="1076"/>
          <ac:picMkLst>
            <pc:docMk/>
            <pc:sldMk cId="3821540606" sldId="257"/>
            <ac:picMk id="15" creationId="{9C448EE4-74A8-BA34-179E-556EFF1F0667}"/>
          </ac:picMkLst>
        </pc:picChg>
        <pc:picChg chg="add mod">
          <ac:chgData name="Fabiana Scarano [EASPD]" userId="33c52551-56ad-4118-bb76-65659b8e6709" providerId="ADAL" clId="{9507097B-8351-4451-AE9E-4CDDA12F5A61}" dt="2022-10-03T12:10:29.753" v="775" actId="14100"/>
          <ac:picMkLst>
            <pc:docMk/>
            <pc:sldMk cId="3821540606" sldId="257"/>
            <ac:picMk id="18" creationId="{743DBDAF-49D9-43E8-C460-C23022DE22BB}"/>
          </ac:picMkLst>
        </pc:picChg>
      </pc:sldChg>
      <pc:sldChg chg="addSp delSp modSp add mod">
        <pc:chgData name="Fabiana Scarano [EASPD]" userId="33c52551-56ad-4118-bb76-65659b8e6709" providerId="ADAL" clId="{9507097B-8351-4451-AE9E-4CDDA12F5A61}" dt="2022-09-27T13:29:16.196" v="444" actId="1076"/>
        <pc:sldMkLst>
          <pc:docMk/>
          <pc:sldMk cId="2185303970" sldId="258"/>
        </pc:sldMkLst>
        <pc:spChg chg="add mod">
          <ac:chgData name="Fabiana Scarano [EASPD]" userId="33c52551-56ad-4118-bb76-65659b8e6709" providerId="ADAL" clId="{9507097B-8351-4451-AE9E-4CDDA12F5A61}" dt="2022-09-27T13:29:16.196" v="444" actId="1076"/>
          <ac:spMkLst>
            <pc:docMk/>
            <pc:sldMk cId="2185303970" sldId="258"/>
            <ac:spMk id="10" creationId="{2B9E5D67-53C2-0E06-BE77-2FABC4A155F2}"/>
          </ac:spMkLst>
        </pc:spChg>
        <pc:spChg chg="mod">
          <ac:chgData name="Fabiana Scarano [EASPD]" userId="33c52551-56ad-4118-bb76-65659b8e6709" providerId="ADAL" clId="{9507097B-8351-4451-AE9E-4CDDA12F5A61}" dt="2022-09-27T13:29:11.791" v="443" actId="1076"/>
          <ac:spMkLst>
            <pc:docMk/>
            <pc:sldMk cId="2185303970" sldId="258"/>
            <ac:spMk id="11" creationId="{00000000-0000-0000-0000-000000000000}"/>
          </ac:spMkLst>
        </pc:spChg>
        <pc:graphicFrameChg chg="del modGraphic">
          <ac:chgData name="Fabiana Scarano [EASPD]" userId="33c52551-56ad-4118-bb76-65659b8e6709" providerId="ADAL" clId="{9507097B-8351-4451-AE9E-4CDDA12F5A61}" dt="2022-09-27T12:27:37.369" v="257" actId="478"/>
          <ac:graphicFrameMkLst>
            <pc:docMk/>
            <pc:sldMk cId="2185303970" sldId="258"/>
            <ac:graphicFrameMk id="12" creationId="{B0D1033F-F896-7F65-9B60-71B542312E22}"/>
          </ac:graphicFrameMkLst>
        </pc:graphicFrameChg>
      </pc:sldChg>
      <pc:sldChg chg="addSp modSp add mod">
        <pc:chgData name="Fabiana Scarano [EASPD]" userId="33c52551-56ad-4118-bb76-65659b8e6709" providerId="ADAL" clId="{9507097B-8351-4451-AE9E-4CDDA12F5A61}" dt="2022-09-30T09:11:26.094" v="748" actId="1076"/>
        <pc:sldMkLst>
          <pc:docMk/>
          <pc:sldMk cId="696407987" sldId="259"/>
        </pc:sldMkLst>
        <pc:spChg chg="mod">
          <ac:chgData name="Fabiana Scarano [EASPD]" userId="33c52551-56ad-4118-bb76-65659b8e6709" providerId="ADAL" clId="{9507097B-8351-4451-AE9E-4CDDA12F5A61}" dt="2022-09-27T13:24:35.116" v="398" actId="20577"/>
          <ac:spMkLst>
            <pc:docMk/>
            <pc:sldMk cId="696407987" sldId="259"/>
            <ac:spMk id="10" creationId="{2B9E5D67-53C2-0E06-BE77-2FABC4A155F2}"/>
          </ac:spMkLst>
        </pc:spChg>
        <pc:spChg chg="mod">
          <ac:chgData name="Fabiana Scarano [EASPD]" userId="33c52551-56ad-4118-bb76-65659b8e6709" providerId="ADAL" clId="{9507097B-8351-4451-AE9E-4CDDA12F5A61}" dt="2022-09-30T09:11:26.094" v="748" actId="1076"/>
          <ac:spMkLst>
            <pc:docMk/>
            <pc:sldMk cId="696407987" sldId="259"/>
            <ac:spMk id="11" creationId="{00000000-0000-0000-0000-000000000000}"/>
          </ac:spMkLst>
        </pc:spChg>
        <pc:spChg chg="add mod">
          <ac:chgData name="Fabiana Scarano [EASPD]" userId="33c52551-56ad-4118-bb76-65659b8e6709" providerId="ADAL" clId="{9507097B-8351-4451-AE9E-4CDDA12F5A61}" dt="2022-09-27T13:28:14.927" v="435" actId="20577"/>
          <ac:spMkLst>
            <pc:docMk/>
            <pc:sldMk cId="696407987" sldId="259"/>
            <ac:spMk id="12" creationId="{DE5ABE06-001E-F728-C7D4-388CA0694419}"/>
          </ac:spMkLst>
        </pc:spChg>
        <pc:spChg chg="add mod">
          <ac:chgData name="Fabiana Scarano [EASPD]" userId="33c52551-56ad-4118-bb76-65659b8e6709" providerId="ADAL" clId="{9507097B-8351-4451-AE9E-4CDDA12F5A61}" dt="2022-09-27T13:28:48.680" v="441" actId="1076"/>
          <ac:spMkLst>
            <pc:docMk/>
            <pc:sldMk cId="696407987" sldId="259"/>
            <ac:spMk id="13" creationId="{815D4D65-CA6A-2D7D-6849-76D238378594}"/>
          </ac:spMkLst>
        </pc:spChg>
      </pc:sldChg>
      <pc:sldChg chg="modSp add mod">
        <pc:chgData name="Fabiana Scarano [EASPD]" userId="33c52551-56ad-4118-bb76-65659b8e6709" providerId="ADAL" clId="{9507097B-8351-4451-AE9E-4CDDA12F5A61}" dt="2022-09-29T11:09:45.750" v="596" actId="20577"/>
        <pc:sldMkLst>
          <pc:docMk/>
          <pc:sldMk cId="985650355" sldId="260"/>
        </pc:sldMkLst>
        <pc:graphicFrameChg chg="mod modGraphic">
          <ac:chgData name="Fabiana Scarano [EASPD]" userId="33c52551-56ad-4118-bb76-65659b8e6709" providerId="ADAL" clId="{9507097B-8351-4451-AE9E-4CDDA12F5A61}" dt="2022-09-29T11:09:45.750" v="596" actId="20577"/>
          <ac:graphicFrameMkLst>
            <pc:docMk/>
            <pc:sldMk cId="985650355" sldId="260"/>
            <ac:graphicFrameMk id="12" creationId="{B0D1033F-F896-7F65-9B60-71B542312E2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11E7-F924-472E-9CBC-0D8FAE668075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0D239-392F-4631-B9C8-88BD78E1B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37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0D239-392F-4631-B9C8-88BD78E1BE3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45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7038" y="5384293"/>
            <a:ext cx="9539745" cy="265671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3811223" y="0"/>
            <a:ext cx="4476777" cy="2170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0401" y="9559500"/>
            <a:ext cx="3152802" cy="664955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880643" y="2628257"/>
            <a:ext cx="6666491" cy="666646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0035" r="-6938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788184" y="1281141"/>
            <a:ext cx="11870714" cy="372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Workshop </a:t>
            </a:r>
            <a:r>
              <a:rPr lang="en-GB" sz="7050" i="0" dirty="0">
                <a:solidFill>
                  <a:srgbClr val="2B2B2B"/>
                </a:solidFill>
                <a:effectLst/>
                <a:latin typeface="Oswald" panose="00000500000000000000" pitchFamily="2" charset="0"/>
              </a:rPr>
              <a:t>10: EU funds for Quality? Building capacity and identifying needs</a:t>
            </a:r>
            <a:endParaRPr lang="en-US" sz="7050" dirty="0">
              <a:solidFill>
                <a:srgbClr val="000000"/>
              </a:solidFill>
              <a:latin typeface="Oswald" panose="00000500000000000000" pitchFamily="2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558424" y="2170819"/>
            <a:ext cx="7302805" cy="720986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82741" y="5526035"/>
            <a:ext cx="10946616" cy="2621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4400" dirty="0">
                <a:solidFill>
                  <a:srgbClr val="000000"/>
                </a:solidFill>
                <a:latin typeface="Josefin Sans Regular"/>
              </a:rPr>
              <a:t>Fabiana Scarano</a:t>
            </a:r>
          </a:p>
          <a:p>
            <a:pPr>
              <a:lnSpc>
                <a:spcPts val="5094"/>
              </a:lnSpc>
            </a:pPr>
            <a:r>
              <a:rPr lang="en-US" sz="4400" dirty="0">
                <a:solidFill>
                  <a:srgbClr val="000000"/>
                </a:solidFill>
                <a:latin typeface="Josefin Sans Regular"/>
              </a:rPr>
              <a:t>Junior Policy and Project Officer</a:t>
            </a:r>
          </a:p>
          <a:p>
            <a:pPr>
              <a:lnSpc>
                <a:spcPts val="5094"/>
              </a:lnSpc>
            </a:pPr>
            <a:endParaRPr lang="en-US" sz="100" dirty="0">
              <a:solidFill>
                <a:srgbClr val="000000"/>
              </a:solidFill>
              <a:latin typeface="Josefin Sans Regular"/>
            </a:endParaRPr>
          </a:p>
          <a:p>
            <a:pPr>
              <a:lnSpc>
                <a:spcPts val="5094"/>
              </a:lnSpc>
            </a:pPr>
            <a:r>
              <a:rPr lang="en-US" sz="4400" dirty="0">
                <a:solidFill>
                  <a:srgbClr val="000000"/>
                </a:solidFill>
                <a:latin typeface="Josefin Sans Regular"/>
              </a:rPr>
              <a:t>fabiana.scarano@easpd.eu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022F7D-BB5E-1533-B523-8A8A4B3A7F71}"/>
              </a:ext>
            </a:extLst>
          </p:cNvPr>
          <p:cNvSpPr txBox="1"/>
          <p:nvPr/>
        </p:nvSpPr>
        <p:spPr>
          <a:xfrm>
            <a:off x="132834" y="9547824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70AA7F1-5F0C-86A6-BEA0-09800F7F2D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0" y="7658743"/>
            <a:ext cx="3473376" cy="24565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828800" y="863610"/>
            <a:ext cx="32004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Speakers 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1E1A4-D90B-40CB-C699-4EE82D2D22E0}"/>
              </a:ext>
            </a:extLst>
          </p:cNvPr>
          <p:cNvSpPr txBox="1"/>
          <p:nvPr/>
        </p:nvSpPr>
        <p:spPr>
          <a:xfrm>
            <a:off x="9372600" y="7347575"/>
            <a:ext cx="1120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Josefin Sans Regular" panose="020B0604020202020204" charset="0"/>
              </a:rPr>
              <a:t>Javier Guëmes,</a:t>
            </a:r>
          </a:p>
          <a:p>
            <a:pPr algn="ctr"/>
            <a:r>
              <a:rPr lang="it-IT" sz="2800" dirty="0">
                <a:latin typeface="Josefin Sans Regular" panose="020B0604020202020204" charset="0"/>
              </a:rPr>
              <a:t>Director, </a:t>
            </a:r>
          </a:p>
          <a:p>
            <a:pPr algn="ctr"/>
            <a:r>
              <a:rPr lang="it-IT" sz="2800" dirty="0">
                <a:latin typeface="Josefin Sans Regular" panose="020B0604020202020204" charset="0"/>
              </a:rPr>
              <a:t>International Relations Office</a:t>
            </a:r>
          </a:p>
          <a:p>
            <a:pPr algn="ctr"/>
            <a:r>
              <a:rPr lang="it-IT" sz="2800" dirty="0">
                <a:latin typeface="Josefin Sans Regular" panose="020B0604020202020204" charset="0"/>
              </a:rPr>
              <a:t>Fundación ONCE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0676F9-232F-D27B-7FD5-1AC1E075E2F4}"/>
              </a:ext>
            </a:extLst>
          </p:cNvPr>
          <p:cNvSpPr txBox="1"/>
          <p:nvPr/>
        </p:nvSpPr>
        <p:spPr>
          <a:xfrm>
            <a:off x="4134804" y="7264260"/>
            <a:ext cx="1120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Josefin Sans Regular" panose="020B0604020202020204" charset="0"/>
              </a:rPr>
              <a:t>Mathias Maucher</a:t>
            </a:r>
          </a:p>
          <a:p>
            <a:pPr algn="ctr"/>
            <a:r>
              <a:rPr lang="it-IT" sz="2800" dirty="0">
                <a:latin typeface="Josefin Sans Regular" panose="020B0604020202020204" charset="0"/>
              </a:rPr>
              <a:t>Policy Coordinator, </a:t>
            </a:r>
          </a:p>
          <a:p>
            <a:pPr algn="ctr"/>
            <a:r>
              <a:rPr lang="it-IT" sz="2800" dirty="0">
                <a:latin typeface="Josefin Sans Regular" panose="020B0604020202020204" charset="0"/>
              </a:rPr>
              <a:t>Social Services Europe</a:t>
            </a:r>
            <a:endParaRPr lang="en-GB" sz="2800" dirty="0">
              <a:latin typeface="Josefin Sans Regular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E3EFD8-4CF6-7B54-58A3-DDEEA4D7A59C}"/>
              </a:ext>
            </a:extLst>
          </p:cNvPr>
          <p:cNvSpPr txBox="1"/>
          <p:nvPr/>
        </p:nvSpPr>
        <p:spPr>
          <a:xfrm>
            <a:off x="-1352820" y="7264260"/>
            <a:ext cx="1120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Josefin Sans Regular" panose="020B0604020202020204" charset="0"/>
              </a:rPr>
              <a:t>Lilith Alink</a:t>
            </a:r>
          </a:p>
          <a:p>
            <a:pPr algn="ctr"/>
            <a:r>
              <a:rPr lang="it-IT" sz="2800" dirty="0">
                <a:latin typeface="Josefin Sans Regular" panose="020B0604020202020204" charset="0"/>
              </a:rPr>
              <a:t>Policy and Project Officer, </a:t>
            </a:r>
          </a:p>
          <a:p>
            <a:pPr algn="ctr"/>
            <a:r>
              <a:rPr lang="it-IT" sz="2800" dirty="0">
                <a:latin typeface="Josefin Sans Regular" panose="020B0604020202020204" charset="0"/>
              </a:rPr>
              <a:t>EASPD</a:t>
            </a:r>
            <a:endParaRPr lang="en-GB" sz="2800" dirty="0">
              <a:latin typeface="Josefin Sans Regular" panose="020B0604020202020204" charset="0"/>
            </a:endParaRPr>
          </a:p>
        </p:txBody>
      </p:sp>
      <p:pic>
        <p:nvPicPr>
          <p:cNvPr id="14" name="Picture 1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ED1054E4-ACF8-3399-E107-5E02321BB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171" y="3087111"/>
            <a:ext cx="2891333" cy="3673834"/>
          </a:xfrm>
          <a:prstGeom prst="rect">
            <a:avLst/>
          </a:prstGeom>
          <a:ln w="57150">
            <a:solidFill>
              <a:srgbClr val="008799"/>
            </a:solidFill>
          </a:ln>
        </p:spPr>
      </p:pic>
      <p:pic>
        <p:nvPicPr>
          <p:cNvPr id="18" name="Picture 17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743DBDAF-49D9-43E8-C460-C23022DE22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14" y="3087110"/>
            <a:ext cx="3048000" cy="3673834"/>
          </a:xfrm>
          <a:prstGeom prst="rect">
            <a:avLst/>
          </a:prstGeom>
          <a:ln w="57150">
            <a:solidFill>
              <a:srgbClr val="008799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448EE4-74A8-BA34-179E-556EFF1F06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312" r="30570" b="-312"/>
          <a:stretch/>
        </p:blipFill>
        <p:spPr>
          <a:xfrm>
            <a:off x="13202034" y="3092553"/>
            <a:ext cx="3048000" cy="3673834"/>
          </a:xfrm>
          <a:prstGeom prst="rect">
            <a:avLst/>
          </a:prstGeom>
          <a:ln w="57150">
            <a:solidFill>
              <a:srgbClr val="008799"/>
            </a:solidFill>
          </a:ln>
        </p:spPr>
      </p:pic>
    </p:spTree>
    <p:extLst>
      <p:ext uri="{BB962C8B-B14F-4D97-AF65-F5344CB8AC3E}">
        <p14:creationId xmlns:p14="http://schemas.microsoft.com/office/powerpoint/2010/main" val="382154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371600" y="594300"/>
            <a:ext cx="32004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Agenda 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0D1033F-F896-7F65-9B60-71B542312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739869"/>
              </p:ext>
            </p:extLst>
          </p:nvPr>
        </p:nvGraphicFramePr>
        <p:xfrm>
          <a:off x="1371600" y="2013427"/>
          <a:ext cx="12992100" cy="7525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5148">
                  <a:extLst>
                    <a:ext uri="{9D8B030D-6E8A-4147-A177-3AD203B41FA5}">
                      <a16:colId xmlns:a16="http://schemas.microsoft.com/office/drawing/2014/main" val="2622133636"/>
                    </a:ext>
                  </a:extLst>
                </a:gridCol>
                <a:gridCol w="11446952">
                  <a:extLst>
                    <a:ext uri="{9D8B030D-6E8A-4147-A177-3AD203B41FA5}">
                      <a16:colId xmlns:a16="http://schemas.microsoft.com/office/drawing/2014/main" val="1616873366"/>
                    </a:ext>
                  </a:extLst>
                </a:gridCol>
              </a:tblGrid>
              <a:tr h="568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09h30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Welcome </a:t>
                      </a:r>
                      <a:r>
                        <a:rPr lang="en-GB" sz="2600" dirty="0">
                          <a:effectLst/>
                        </a:rPr>
                        <a:t>by Moderator and Introduction of Workshop speakers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7816111"/>
                  </a:ext>
                </a:extLst>
              </a:tr>
              <a:tr h="964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09h35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 b="1" dirty="0">
                          <a:effectLst/>
                        </a:rPr>
                        <a:t>Presentation of the Helpdesk project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2600" i="1" dirty="0">
                          <a:effectLst/>
                        </a:rPr>
                        <a:t>Lilith Alink, Policy and Project Officer, EASPD</a:t>
                      </a:r>
                      <a:endParaRPr lang="en-GB" sz="2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8507957"/>
                  </a:ext>
                </a:extLst>
              </a:tr>
              <a:tr h="13147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09h45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 b="1" dirty="0">
                          <a:effectLst/>
                        </a:rPr>
                        <a:t>What’s in it for social service providers?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BE" sz="2600" i="1" dirty="0">
                          <a:effectLst/>
                        </a:rPr>
                        <a:t>Mathias Maucher, Policy </a:t>
                      </a:r>
                      <a:r>
                        <a:rPr lang="fr-BE" sz="2600" i="1" dirty="0" err="1">
                          <a:effectLst/>
                        </a:rPr>
                        <a:t>Coordinator</a:t>
                      </a:r>
                      <a:r>
                        <a:rPr lang="fr-BE" sz="2600" i="1" dirty="0">
                          <a:effectLst/>
                        </a:rPr>
                        <a:t>, Social Services Europe </a:t>
                      </a:r>
                      <a:endParaRPr lang="en-GB" sz="2600" i="1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2600" i="1" dirty="0">
                          <a:effectLst/>
                        </a:rPr>
                        <a:t>Javier </a:t>
                      </a:r>
                      <a:r>
                        <a:rPr lang="en-GB" sz="2600" i="1" dirty="0" err="1">
                          <a:effectLst/>
                        </a:rPr>
                        <a:t>Guëmes</a:t>
                      </a:r>
                      <a:r>
                        <a:rPr lang="en-GB" sz="2600" i="1" dirty="0">
                          <a:effectLst/>
                        </a:rPr>
                        <a:t>, International Relations Office Director, Fundación ONCE</a:t>
                      </a:r>
                      <a:endParaRPr lang="en-GB" sz="2600" i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5322283"/>
                  </a:ext>
                </a:extLst>
              </a:tr>
              <a:tr h="30113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10h00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 b="1" dirty="0">
                          <a:effectLst/>
                        </a:rPr>
                        <a:t>Discussion with participants in small groups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00" b="1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00" b="1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600" i="1" dirty="0">
                          <a:effectLst/>
                        </a:rPr>
                        <a:t>Question 1: </a:t>
                      </a:r>
                      <a:r>
                        <a:rPr lang="en-GB" sz="2600" dirty="0">
                          <a:effectLst/>
                        </a:rPr>
                        <a:t>What are the challenges social services are facing at the moment?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600" i="1" dirty="0">
                          <a:effectLst/>
                        </a:rPr>
                        <a:t>Question 2: </a:t>
                      </a:r>
                      <a:r>
                        <a:rPr lang="en-GB" sz="2600" dirty="0">
                          <a:effectLst/>
                        </a:rPr>
                        <a:t>What do you think are the main barriers for social service providers to access EU funds?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600" i="1" dirty="0">
                          <a:effectLst/>
                        </a:rPr>
                        <a:t>Question 3: </a:t>
                      </a:r>
                      <a:r>
                        <a:rPr lang="en-GB" sz="2600" dirty="0">
                          <a:effectLst/>
                        </a:rPr>
                        <a:t>Which are, according to you, the main training needs of social services in the use of ESF+ &amp; ERDF and other programmes?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600" i="1" dirty="0">
                          <a:effectLst/>
                        </a:rPr>
                        <a:t>Question 4: </a:t>
                      </a:r>
                      <a:r>
                        <a:rPr lang="en-GB" sz="2600" dirty="0">
                          <a:effectLst/>
                        </a:rPr>
                        <a:t>What are your expectations for the Helpdesk project?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5832056"/>
                  </a:ext>
                </a:extLst>
              </a:tr>
              <a:tr h="5229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10h40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 b="1" dirty="0">
                          <a:effectLst/>
                        </a:rPr>
                        <a:t>Presentation by each group</a:t>
                      </a:r>
                      <a:endParaRPr lang="en-GB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310193"/>
                  </a:ext>
                </a:extLst>
              </a:tr>
              <a:tr h="6325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10h55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 b="1" dirty="0">
                          <a:effectLst/>
                        </a:rPr>
                        <a:t>Conclusions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2517322"/>
                  </a:ext>
                </a:extLst>
              </a:tr>
              <a:tr h="5103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11h00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 b="1" dirty="0">
                          <a:effectLst/>
                        </a:rPr>
                        <a:t>End of Workshop </a:t>
                      </a:r>
                      <a:endParaRPr lang="en-GB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8027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65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36020" y="1174569"/>
            <a:ext cx="12725400" cy="1105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7200" dirty="0">
                <a:effectLst/>
                <a:latin typeface="Oswald" panose="00000500000000000000" pitchFamily="2" charset="0"/>
              </a:rPr>
              <a:t>Discussion in small groups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9E5D67-53C2-0E06-BE77-2FABC4A155F2}"/>
              </a:ext>
            </a:extLst>
          </p:cNvPr>
          <p:cNvSpPr txBox="1"/>
          <p:nvPr/>
        </p:nvSpPr>
        <p:spPr>
          <a:xfrm>
            <a:off x="1125396" y="3420391"/>
            <a:ext cx="16934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5ABE06-001E-F728-C7D4-388CA0694419}"/>
              </a:ext>
            </a:extLst>
          </p:cNvPr>
          <p:cNvSpPr txBox="1"/>
          <p:nvPr/>
        </p:nvSpPr>
        <p:spPr>
          <a:xfrm>
            <a:off x="1125396" y="2918988"/>
            <a:ext cx="16459200" cy="6624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4550" b="1" dirty="0">
                <a:solidFill>
                  <a:srgbClr val="008799"/>
                </a:solidFill>
                <a:latin typeface="Josefin Sans Regular" panose="020B0604020202020204" charset="0"/>
              </a:rPr>
              <a:t>Question 1:</a:t>
            </a:r>
            <a:r>
              <a:rPr lang="en-GB" sz="4550" b="1" dirty="0">
                <a:latin typeface="Josefin Sans Regular" panose="020B0604020202020204" charset="0"/>
              </a:rPr>
              <a:t> </a:t>
            </a:r>
            <a:r>
              <a:rPr lang="en-GB" sz="4550" dirty="0">
                <a:latin typeface="Josefin Sans Regular" panose="020B0604020202020204" charset="0"/>
              </a:rPr>
              <a:t>What are the challenges social services are facing at the moment?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00" b="1" dirty="0">
              <a:solidFill>
                <a:srgbClr val="DC2C62"/>
              </a:solidFill>
              <a:latin typeface="Josefin Sans Regular" panose="020B060402020202020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00" b="1" dirty="0">
              <a:solidFill>
                <a:srgbClr val="DC2C62"/>
              </a:solidFill>
              <a:latin typeface="Josefin Sans Regular" panose="020B060402020202020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00" b="1" dirty="0">
              <a:solidFill>
                <a:srgbClr val="DC2C62"/>
              </a:solidFill>
              <a:latin typeface="Josefin Sans Regular" panose="020B060402020202020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00" b="1" dirty="0">
              <a:solidFill>
                <a:srgbClr val="DC2C62"/>
              </a:solidFill>
              <a:latin typeface="Josefin Sans Regular" panose="020B060402020202020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4550" b="1" dirty="0">
                <a:solidFill>
                  <a:srgbClr val="DC2C62"/>
                </a:solidFill>
                <a:latin typeface="Josefin Sans Regular" panose="020B0604020202020204" charset="0"/>
              </a:rPr>
              <a:t>Question 2:</a:t>
            </a:r>
            <a:r>
              <a:rPr lang="en-GB" sz="4550" dirty="0">
                <a:latin typeface="Josefin Sans Regular" panose="020B0604020202020204" charset="0"/>
              </a:rPr>
              <a:t> What do you think are the main barriers for social service providers to access EU funds?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00" b="1" dirty="0">
              <a:solidFill>
                <a:srgbClr val="008799"/>
              </a:solidFill>
              <a:latin typeface="Josefin Sans Regular" panose="020B060402020202020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00" b="1" dirty="0">
              <a:solidFill>
                <a:srgbClr val="008799"/>
              </a:solidFill>
              <a:latin typeface="Josefin Sans Regular" panose="020B060402020202020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00" b="1" dirty="0">
              <a:solidFill>
                <a:srgbClr val="008799"/>
              </a:solidFill>
              <a:latin typeface="Josefin Sans Regular" panose="020B060402020202020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00" b="1" dirty="0">
              <a:solidFill>
                <a:srgbClr val="008799"/>
              </a:solidFill>
              <a:latin typeface="Josefin Sans Regular" panose="020B060402020202020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00" b="1" dirty="0">
              <a:solidFill>
                <a:srgbClr val="008799"/>
              </a:solidFill>
              <a:latin typeface="Josefin Sans Regular" panose="020B060402020202020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4550" b="1" dirty="0">
                <a:solidFill>
                  <a:srgbClr val="008799"/>
                </a:solidFill>
                <a:latin typeface="Josefin Sans Regular" panose="020B0604020202020204" charset="0"/>
              </a:rPr>
              <a:t>Question 3:</a:t>
            </a:r>
            <a:r>
              <a:rPr lang="en-GB" sz="4550" dirty="0">
                <a:latin typeface="Josefin Sans Regular" panose="020B0604020202020204" charset="0"/>
              </a:rPr>
              <a:t> Which are, according to you, the main training needs of social services in the use of ESF+ &amp; ERDF and other programmes?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00" b="1" dirty="0">
              <a:solidFill>
                <a:srgbClr val="DC2C62"/>
              </a:solidFill>
              <a:latin typeface="Josefin Sans Regular" panose="020B060402020202020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00" b="1" dirty="0">
              <a:solidFill>
                <a:srgbClr val="DC2C62"/>
              </a:solidFill>
              <a:latin typeface="Josefin Sans Regular" panose="020B060402020202020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00" b="1" dirty="0">
              <a:solidFill>
                <a:srgbClr val="DC2C62"/>
              </a:solidFill>
              <a:latin typeface="Josefin Sans Regular" panose="020B060402020202020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00" b="1" dirty="0">
              <a:solidFill>
                <a:srgbClr val="DC2C62"/>
              </a:solidFill>
              <a:latin typeface="Josefin Sans Regular" panose="020B060402020202020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00" b="1" dirty="0">
              <a:solidFill>
                <a:srgbClr val="DC2C62"/>
              </a:solidFill>
              <a:latin typeface="Josefin Sans Regular" panose="020B060402020202020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00" b="1" dirty="0">
              <a:solidFill>
                <a:srgbClr val="DC2C62"/>
              </a:solidFill>
              <a:latin typeface="Josefin Sans Regular" panose="020B060402020202020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4550" b="1" dirty="0">
                <a:solidFill>
                  <a:srgbClr val="DC2C62"/>
                </a:solidFill>
                <a:latin typeface="Josefin Sans Regular" panose="020B0604020202020204" charset="0"/>
              </a:rPr>
              <a:t>Question 4:</a:t>
            </a:r>
            <a:r>
              <a:rPr lang="en-GB" sz="4550" dirty="0">
                <a:latin typeface="Josefin Sans Regular" panose="020B0604020202020204" charset="0"/>
              </a:rPr>
              <a:t> What are your expectations for the Helpdesk project?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5D4D65-CA6A-2D7D-6849-76D238378594}"/>
              </a:ext>
            </a:extLst>
          </p:cNvPr>
          <p:cNvSpPr/>
          <p:nvPr/>
        </p:nvSpPr>
        <p:spPr>
          <a:xfrm>
            <a:off x="10466434" y="822930"/>
            <a:ext cx="4076666" cy="1959407"/>
          </a:xfrm>
          <a:prstGeom prst="ellipse">
            <a:avLst/>
          </a:prstGeom>
          <a:ln w="38100">
            <a:solidFill>
              <a:srgbClr val="DC2C6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b="1" dirty="0"/>
              <a:t>10 Minutes to discuss each question</a:t>
            </a:r>
          </a:p>
        </p:txBody>
      </p:sp>
    </p:spTree>
    <p:extLst>
      <p:ext uri="{BB962C8B-B14F-4D97-AF65-F5344CB8AC3E}">
        <p14:creationId xmlns:p14="http://schemas.microsoft.com/office/powerpoint/2010/main" val="696407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Een nieuw document maken." ma:contentTypeScope="" ma:versionID="94e7dd8755f154034fee38c2b169b544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ef226c85edda6327cf3c0247deafefd4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</documentManagement>
</p:properties>
</file>

<file path=customXml/itemProps1.xml><?xml version="1.0" encoding="utf-8"?>
<ds:datastoreItem xmlns:ds="http://schemas.openxmlformats.org/officeDocument/2006/customXml" ds:itemID="{7947FC0E-31E1-4F07-A920-B093FC7EAB4C}"/>
</file>

<file path=customXml/itemProps2.xml><?xml version="1.0" encoding="utf-8"?>
<ds:datastoreItem xmlns:ds="http://schemas.openxmlformats.org/officeDocument/2006/customXml" ds:itemID="{D50B26AE-3FC6-413F-B678-1814AA6504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0EF20D-D7FD-407D-8305-5480B1D71A7D}">
  <ds:schemaRefs>
    <ds:schemaRef ds:uri="http://schemas.microsoft.com/office/2006/documentManagement/types"/>
    <ds:schemaRef ds:uri="http://schemas.microsoft.com/office/2006/metadata/properties"/>
    <ds:schemaRef ds:uri="e3956efd-aea9-4999-9bea-5ef7047655b4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6da3bd4-9d72-4173-bba8-11c710cf1070"/>
    <ds:schemaRef ds:uri="http://purl.org/dc/terms/"/>
    <ds:schemaRef ds:uri="0b4e6542-4a28-464b-916a-ac287e1e15ef"/>
    <ds:schemaRef ds:uri="cae8c1b8-3cee-434b-8da9-32960356a7d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297</Words>
  <Application>Microsoft Office PowerPoint</Application>
  <PresentationFormat>Custom</PresentationFormat>
  <Paragraphs>90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Oswald</vt:lpstr>
      <vt:lpstr>Josefin Sans Regular</vt:lpstr>
      <vt:lpstr>Symbol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Malta conference-PPT template</dc:title>
  <cp:lastModifiedBy>Fabiana Scarano [EASPD]</cp:lastModifiedBy>
  <cp:revision>4</cp:revision>
  <dcterms:created xsi:type="dcterms:W3CDTF">2006-08-16T00:00:00Z</dcterms:created>
  <dcterms:modified xsi:type="dcterms:W3CDTF">2022-10-13T11:05:53Z</dcterms:modified>
  <dc:identifier>DAFJfg4UXJw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0x0101008733F4810AB72642817D07682898C628</vt:lpwstr>
  </property>
  <property fmtid="{D5CDD505-2E9C-101B-9397-08002B2CF9AE}" pid="3" name="MediaServiceImageTags">
    <vt:lpwstr/>
  </property>
</Properties>
</file>