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2"/>
  </p:notesMasterIdLst>
  <p:sldIdLst>
    <p:sldId id="256" r:id="rId5"/>
    <p:sldId id="259" r:id="rId6"/>
    <p:sldId id="257" r:id="rId7"/>
    <p:sldId id="290" r:id="rId8"/>
    <p:sldId id="264" r:id="rId9"/>
    <p:sldId id="265" r:id="rId10"/>
    <p:sldId id="266" r:id="rId11"/>
  </p:sldIdLst>
  <p:sldSz cx="18288000" cy="10287000"/>
  <p:notesSz cx="6797675" cy="9926638"/>
  <p:embeddedFontLst>
    <p:embeddedFont>
      <p:font typeface="Calibri" panose="020F0502020204030204" pitchFamily="34"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
      <p:font typeface="Open Sans Bold Bold" panose="020B0604020202020204" charset="0"/>
      <p:regular r:id="rId21"/>
    </p:embeddedFont>
    <p:embeddedFont>
      <p:font typeface="Open Sans Extra Bold" panose="020B0604020202020204" charset="0"/>
      <p:regular r:id="rId22"/>
    </p:embeddedFont>
    <p:embeddedFont>
      <p:font typeface="Roboto Condensed" panose="02000000000000000000"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4A8589"/>
    <a:srgbClr val="FFFFCC"/>
    <a:srgbClr val="00CC66"/>
    <a:srgbClr val="015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EEAD5-82F0-4857-B48A-3DD70C45345D}" v="345" dt="2023-06-07T21:57:20.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274" autoAdjust="0"/>
  </p:normalViewPr>
  <p:slideViewPr>
    <p:cSldViewPr snapToGrid="0">
      <p:cViewPr varScale="1">
        <p:scale>
          <a:sx n="23" d="100"/>
          <a:sy n="23" d="100"/>
        </p:scale>
        <p:origin x="1860"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2.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7.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Bertana [EASPD]" userId="8f451a95-2537-439f-b7d1-86ebd42d9a1f" providerId="ADAL" clId="{F47EEAD5-82F0-4857-B48A-3DD70C45345D}"/>
    <pc:docChg chg="undo custSel addSld delSld modSld sldOrd modNotesMaster">
      <pc:chgData name="Irene  Bertana [EASPD]" userId="8f451a95-2537-439f-b7d1-86ebd42d9a1f" providerId="ADAL" clId="{F47EEAD5-82F0-4857-B48A-3DD70C45345D}" dt="2023-06-07T23:02:27.977" v="9275" actId="20577"/>
      <pc:docMkLst>
        <pc:docMk/>
      </pc:docMkLst>
      <pc:sldChg chg="addSp delSp modSp mod modNotesTx">
        <pc:chgData name="Irene  Bertana [EASPD]" userId="8f451a95-2537-439f-b7d1-86ebd42d9a1f" providerId="ADAL" clId="{F47EEAD5-82F0-4857-B48A-3DD70C45345D}" dt="2023-06-07T10:38:31.079" v="2259" actId="20577"/>
        <pc:sldMkLst>
          <pc:docMk/>
          <pc:sldMk cId="0" sldId="256"/>
        </pc:sldMkLst>
        <pc:spChg chg="mod">
          <ac:chgData name="Irene  Bertana [EASPD]" userId="8f451a95-2537-439f-b7d1-86ebd42d9a1f" providerId="ADAL" clId="{F47EEAD5-82F0-4857-B48A-3DD70C45345D}" dt="2023-06-01T12:46:16.352" v="158" actId="14100"/>
          <ac:spMkLst>
            <pc:docMk/>
            <pc:sldMk cId="0" sldId="256"/>
            <ac:spMk id="18" creationId="{00000000-0000-0000-0000-000000000000}"/>
          </ac:spMkLst>
        </pc:spChg>
        <pc:spChg chg="mod">
          <ac:chgData name="Irene  Bertana [EASPD]" userId="8f451a95-2537-439f-b7d1-86ebd42d9a1f" providerId="ADAL" clId="{F47EEAD5-82F0-4857-B48A-3DD70C45345D}" dt="2023-06-01T12:46:10.874" v="157" actId="1076"/>
          <ac:spMkLst>
            <pc:docMk/>
            <pc:sldMk cId="0" sldId="256"/>
            <ac:spMk id="19" creationId="{00000000-0000-0000-0000-000000000000}"/>
          </ac:spMkLst>
        </pc:spChg>
        <pc:spChg chg="add del mod">
          <ac:chgData name="Irene  Bertana [EASPD]" userId="8f451a95-2537-439f-b7d1-86ebd42d9a1f" providerId="ADAL" clId="{F47EEAD5-82F0-4857-B48A-3DD70C45345D}" dt="2023-06-01T12:46:05.807" v="156" actId="478"/>
          <ac:spMkLst>
            <pc:docMk/>
            <pc:sldMk cId="0" sldId="256"/>
            <ac:spMk id="20" creationId="{00000000-0000-0000-0000-000000000000}"/>
          </ac:spMkLst>
        </pc:spChg>
      </pc:sldChg>
      <pc:sldChg chg="addSp delSp modSp mod ord modNotesTx">
        <pc:chgData name="Irene  Bertana [EASPD]" userId="8f451a95-2537-439f-b7d1-86ebd42d9a1f" providerId="ADAL" clId="{F47EEAD5-82F0-4857-B48A-3DD70C45345D}" dt="2023-06-07T22:56:19.246" v="8909" actId="20577"/>
        <pc:sldMkLst>
          <pc:docMk/>
          <pc:sldMk cId="0" sldId="257"/>
        </pc:sldMkLst>
        <pc:spChg chg="mod">
          <ac:chgData name="Irene  Bertana [EASPD]" userId="8f451a95-2537-439f-b7d1-86ebd42d9a1f" providerId="ADAL" clId="{F47EEAD5-82F0-4857-B48A-3DD70C45345D}" dt="2023-06-01T12:49:13.538" v="191" actId="403"/>
          <ac:spMkLst>
            <pc:docMk/>
            <pc:sldMk cId="0" sldId="257"/>
            <ac:spMk id="10" creationId="{00000000-0000-0000-0000-000000000000}"/>
          </ac:spMkLst>
        </pc:spChg>
        <pc:spChg chg="del">
          <ac:chgData name="Irene  Bertana [EASPD]" userId="8f451a95-2537-439f-b7d1-86ebd42d9a1f" providerId="ADAL" clId="{F47EEAD5-82F0-4857-B48A-3DD70C45345D}" dt="2023-06-01T12:48:55.460" v="165" actId="478"/>
          <ac:spMkLst>
            <pc:docMk/>
            <pc:sldMk cId="0" sldId="257"/>
            <ac:spMk id="11" creationId="{00000000-0000-0000-0000-000000000000}"/>
          </ac:spMkLst>
        </pc:spChg>
        <pc:spChg chg="add del mod">
          <ac:chgData name="Irene  Bertana [EASPD]" userId="8f451a95-2537-439f-b7d1-86ebd42d9a1f" providerId="ADAL" clId="{F47EEAD5-82F0-4857-B48A-3DD70C45345D}" dt="2023-06-01T12:48:55.460" v="167"/>
          <ac:spMkLst>
            <pc:docMk/>
            <pc:sldMk cId="0" sldId="257"/>
            <ac:spMk id="12" creationId="{9878E458-7B27-1EF3-C34F-D90E91308934}"/>
          </ac:spMkLst>
        </pc:spChg>
        <pc:spChg chg="add del mod">
          <ac:chgData name="Irene  Bertana [EASPD]" userId="8f451a95-2537-439f-b7d1-86ebd42d9a1f" providerId="ADAL" clId="{F47EEAD5-82F0-4857-B48A-3DD70C45345D}" dt="2023-06-02T09:18:33.499" v="1325" actId="478"/>
          <ac:spMkLst>
            <pc:docMk/>
            <pc:sldMk cId="0" sldId="257"/>
            <ac:spMk id="14" creationId="{6E7D1EB6-C8EE-E7AA-1AA2-BFE6851163F5}"/>
          </ac:spMkLst>
        </pc:spChg>
        <pc:spChg chg="add del mod">
          <ac:chgData name="Irene  Bertana [EASPD]" userId="8f451a95-2537-439f-b7d1-86ebd42d9a1f" providerId="ADAL" clId="{F47EEAD5-82F0-4857-B48A-3DD70C45345D}" dt="2023-06-02T09:18:44.155" v="1326" actId="478"/>
          <ac:spMkLst>
            <pc:docMk/>
            <pc:sldMk cId="0" sldId="257"/>
            <ac:spMk id="16" creationId="{67126342-1E1F-24D0-05F9-31FF28C8E0A8}"/>
          </ac:spMkLst>
        </pc:spChg>
        <pc:picChg chg="add mod ord">
          <ac:chgData name="Irene  Bertana [EASPD]" userId="8f451a95-2537-439f-b7d1-86ebd42d9a1f" providerId="ADAL" clId="{F47EEAD5-82F0-4857-B48A-3DD70C45345D}" dt="2023-06-02T09:19:37.518" v="1335" actId="1076"/>
          <ac:picMkLst>
            <pc:docMk/>
            <pc:sldMk cId="0" sldId="257"/>
            <ac:picMk id="12" creationId="{F74733BA-AA48-FF22-9A4B-443F6B2BE7F7}"/>
          </ac:picMkLst>
        </pc:picChg>
        <pc:picChg chg="add mod ord">
          <ac:chgData name="Irene  Bertana [EASPD]" userId="8f451a95-2537-439f-b7d1-86ebd42d9a1f" providerId="ADAL" clId="{F47EEAD5-82F0-4857-B48A-3DD70C45345D}" dt="2023-06-02T09:18:54.743" v="1328" actId="167"/>
          <ac:picMkLst>
            <pc:docMk/>
            <pc:sldMk cId="0" sldId="257"/>
            <ac:picMk id="13" creationId="{E81E68E7-5D25-CF7F-71D8-794F482C9C1F}"/>
          </ac:picMkLst>
        </pc:picChg>
        <pc:picChg chg="add del mod">
          <ac:chgData name="Irene  Bertana [EASPD]" userId="8f451a95-2537-439f-b7d1-86ebd42d9a1f" providerId="ADAL" clId="{F47EEAD5-82F0-4857-B48A-3DD70C45345D}" dt="2023-06-02T09:18:26.630" v="1324" actId="478"/>
          <ac:picMkLst>
            <pc:docMk/>
            <pc:sldMk cId="0" sldId="257"/>
            <ac:picMk id="15" creationId="{9717C5DC-70A1-82EF-6B29-D991C950FDC5}"/>
          </ac:picMkLst>
        </pc:picChg>
      </pc:sldChg>
      <pc:sldChg chg="addSp delSp modSp del mod ord modNotesTx">
        <pc:chgData name="Irene  Bertana [EASPD]" userId="8f451a95-2537-439f-b7d1-86ebd42d9a1f" providerId="ADAL" clId="{F47EEAD5-82F0-4857-B48A-3DD70C45345D}" dt="2023-06-07T21:31:46.451" v="5666" actId="47"/>
        <pc:sldMkLst>
          <pc:docMk/>
          <pc:sldMk cId="0" sldId="258"/>
        </pc:sldMkLst>
        <pc:spChg chg="mod">
          <ac:chgData name="Irene  Bertana [EASPD]" userId="8f451a95-2537-439f-b7d1-86ebd42d9a1f" providerId="ADAL" clId="{F47EEAD5-82F0-4857-B48A-3DD70C45345D}" dt="2023-06-01T12:53:50.450" v="274" actId="20577"/>
          <ac:spMkLst>
            <pc:docMk/>
            <pc:sldMk cId="0" sldId="258"/>
            <ac:spMk id="5" creationId="{00000000-0000-0000-0000-000000000000}"/>
          </ac:spMkLst>
        </pc:spChg>
        <pc:spChg chg="del">
          <ac:chgData name="Irene  Bertana [EASPD]" userId="8f451a95-2537-439f-b7d1-86ebd42d9a1f" providerId="ADAL" clId="{F47EEAD5-82F0-4857-B48A-3DD70C45345D}" dt="2023-06-01T12:53:55.760" v="277" actId="478"/>
          <ac:spMkLst>
            <pc:docMk/>
            <pc:sldMk cId="0" sldId="258"/>
            <ac:spMk id="6" creationId="{00000000-0000-0000-0000-000000000000}"/>
          </ac:spMkLst>
        </pc:spChg>
        <pc:graphicFrameChg chg="add del mod">
          <ac:chgData name="Irene  Bertana [EASPD]" userId="8f451a95-2537-439f-b7d1-86ebd42d9a1f" providerId="ADAL" clId="{F47EEAD5-82F0-4857-B48A-3DD70C45345D}" dt="2023-06-07T21:31:24.724" v="5663" actId="478"/>
          <ac:graphicFrameMkLst>
            <pc:docMk/>
            <pc:sldMk cId="0" sldId="258"/>
            <ac:graphicFrameMk id="11" creationId="{E2712189-DCFE-44A0-9976-4830E37BEC66}"/>
          </ac:graphicFrameMkLst>
        </pc:graphicFrameChg>
        <pc:graphicFrameChg chg="add del mod">
          <ac:chgData name="Irene  Bertana [EASPD]" userId="8f451a95-2537-439f-b7d1-86ebd42d9a1f" providerId="ADAL" clId="{F47EEAD5-82F0-4857-B48A-3DD70C45345D}" dt="2023-06-01T13:14:29.762" v="396"/>
          <ac:graphicFrameMkLst>
            <pc:docMk/>
            <pc:sldMk cId="0" sldId="258"/>
            <ac:graphicFrameMk id="12" creationId="{A2EF00A4-74A2-4D30-9A5F-7B9556BE6AB2}"/>
          </ac:graphicFrameMkLst>
        </pc:graphicFrameChg>
      </pc:sldChg>
      <pc:sldChg chg="addSp delSp modSp add mod modNotesTx">
        <pc:chgData name="Irene  Bertana [EASPD]" userId="8f451a95-2537-439f-b7d1-86ebd42d9a1f" providerId="ADAL" clId="{F47EEAD5-82F0-4857-B48A-3DD70C45345D}" dt="2023-06-07T22:52:58.452" v="8475" actId="20577"/>
        <pc:sldMkLst>
          <pc:docMk/>
          <pc:sldMk cId="3555514641" sldId="259"/>
        </pc:sldMkLst>
        <pc:spChg chg="mod">
          <ac:chgData name="Irene  Bertana [EASPD]" userId="8f451a95-2537-439f-b7d1-86ebd42d9a1f" providerId="ADAL" clId="{F47EEAD5-82F0-4857-B48A-3DD70C45345D}" dt="2023-06-01T12:52:53.192" v="263" actId="20577"/>
          <ac:spMkLst>
            <pc:docMk/>
            <pc:sldMk cId="3555514641" sldId="259"/>
            <ac:spMk id="10" creationId="{00000000-0000-0000-0000-000000000000}"/>
          </ac:spMkLst>
        </pc:spChg>
        <pc:spChg chg="del mod">
          <ac:chgData name="Irene  Bertana [EASPD]" userId="8f451a95-2537-439f-b7d1-86ebd42d9a1f" providerId="ADAL" clId="{F47EEAD5-82F0-4857-B48A-3DD70C45345D}" dt="2023-06-01T12:51:29.216" v="243" actId="478"/>
          <ac:spMkLst>
            <pc:docMk/>
            <pc:sldMk cId="3555514641" sldId="259"/>
            <ac:spMk id="14" creationId="{6E7D1EB6-C8EE-E7AA-1AA2-BFE6851163F5}"/>
          </ac:spMkLst>
        </pc:spChg>
        <pc:spChg chg="del">
          <ac:chgData name="Irene  Bertana [EASPD]" userId="8f451a95-2537-439f-b7d1-86ebd42d9a1f" providerId="ADAL" clId="{F47EEAD5-82F0-4857-B48A-3DD70C45345D}" dt="2023-06-01T12:51:25.086" v="240" actId="478"/>
          <ac:spMkLst>
            <pc:docMk/>
            <pc:sldMk cId="3555514641" sldId="259"/>
            <ac:spMk id="16" creationId="{67126342-1E1F-24D0-05F9-31FF28C8E0A8}"/>
          </ac:spMkLst>
        </pc:spChg>
        <pc:graphicFrameChg chg="add mod modGraphic">
          <ac:chgData name="Irene  Bertana [EASPD]" userId="8f451a95-2537-439f-b7d1-86ebd42d9a1f" providerId="ADAL" clId="{F47EEAD5-82F0-4857-B48A-3DD70C45345D}" dt="2023-06-02T09:20:38.931" v="1338" actId="1076"/>
          <ac:graphicFrameMkLst>
            <pc:docMk/>
            <pc:sldMk cId="3555514641" sldId="259"/>
            <ac:graphicFrameMk id="11" creationId="{B5D7EB0E-D72F-29F1-4332-A0F08F2AB321}"/>
          </ac:graphicFrameMkLst>
        </pc:graphicFrameChg>
        <pc:picChg chg="add mod">
          <ac:chgData name="Irene  Bertana [EASPD]" userId="8f451a95-2537-439f-b7d1-86ebd42d9a1f" providerId="ADAL" clId="{F47EEAD5-82F0-4857-B48A-3DD70C45345D}" dt="2023-06-02T09:20:46.801" v="1340" actId="1076"/>
          <ac:picMkLst>
            <pc:docMk/>
            <pc:sldMk cId="3555514641" sldId="259"/>
            <ac:picMk id="13" creationId="{947B5AF7-FCC1-F93F-4BEE-1F4D5C6E905C}"/>
          </ac:picMkLst>
        </pc:picChg>
        <pc:picChg chg="del">
          <ac:chgData name="Irene  Bertana [EASPD]" userId="8f451a95-2537-439f-b7d1-86ebd42d9a1f" providerId="ADAL" clId="{F47EEAD5-82F0-4857-B48A-3DD70C45345D}" dt="2023-06-01T12:51:06.772" v="218" actId="478"/>
          <ac:picMkLst>
            <pc:docMk/>
            <pc:sldMk cId="3555514641" sldId="259"/>
            <ac:picMk id="13" creationId="{E81E68E7-5D25-CF7F-71D8-794F482C9C1F}"/>
          </ac:picMkLst>
        </pc:picChg>
        <pc:picChg chg="del">
          <ac:chgData name="Irene  Bertana [EASPD]" userId="8f451a95-2537-439f-b7d1-86ebd42d9a1f" providerId="ADAL" clId="{F47EEAD5-82F0-4857-B48A-3DD70C45345D}" dt="2023-06-01T12:51:26.625" v="241" actId="478"/>
          <ac:picMkLst>
            <pc:docMk/>
            <pc:sldMk cId="3555514641" sldId="259"/>
            <ac:picMk id="15" creationId="{9717C5DC-70A1-82EF-6B29-D991C950FDC5}"/>
          </ac:picMkLst>
        </pc:picChg>
      </pc:sldChg>
      <pc:sldChg chg="add del">
        <pc:chgData name="Irene  Bertana [EASPD]" userId="8f451a95-2537-439f-b7d1-86ebd42d9a1f" providerId="ADAL" clId="{F47EEAD5-82F0-4857-B48A-3DD70C45345D}" dt="2023-06-01T13:35:59.606" v="450" actId="47"/>
        <pc:sldMkLst>
          <pc:docMk/>
          <pc:sldMk cId="4143925414" sldId="262"/>
        </pc:sldMkLst>
      </pc:sldChg>
      <pc:sldChg chg="add del">
        <pc:chgData name="Irene  Bertana [EASPD]" userId="8f451a95-2537-439f-b7d1-86ebd42d9a1f" providerId="ADAL" clId="{F47EEAD5-82F0-4857-B48A-3DD70C45345D}" dt="2023-06-01T13:36:01.130" v="451" actId="47"/>
        <pc:sldMkLst>
          <pc:docMk/>
          <pc:sldMk cId="525776059" sldId="263"/>
        </pc:sldMkLst>
      </pc:sldChg>
      <pc:sldChg chg="addSp delSp modSp add mod modNotesTx">
        <pc:chgData name="Irene  Bertana [EASPD]" userId="8f451a95-2537-439f-b7d1-86ebd42d9a1f" providerId="ADAL" clId="{F47EEAD5-82F0-4857-B48A-3DD70C45345D}" dt="2023-06-07T22:58:19.267" v="9138" actId="20577"/>
        <pc:sldMkLst>
          <pc:docMk/>
          <pc:sldMk cId="975831746" sldId="264"/>
        </pc:sldMkLst>
        <pc:spChg chg="mod">
          <ac:chgData name="Irene  Bertana [EASPD]" userId="8f451a95-2537-439f-b7d1-86ebd42d9a1f" providerId="ADAL" clId="{F47EEAD5-82F0-4857-B48A-3DD70C45345D}" dt="2023-06-01T13:14:54.269" v="412" actId="20577"/>
          <ac:spMkLst>
            <pc:docMk/>
            <pc:sldMk cId="975831746" sldId="264"/>
            <ac:spMk id="5" creationId="{00000000-0000-0000-0000-000000000000}"/>
          </ac:spMkLst>
        </pc:spChg>
        <pc:graphicFrameChg chg="add mod modGraphic">
          <ac:chgData name="Irene  Bertana [EASPD]" userId="8f451a95-2537-439f-b7d1-86ebd42d9a1f" providerId="ADAL" clId="{F47EEAD5-82F0-4857-B48A-3DD70C45345D}" dt="2023-06-02T09:21:46.749" v="1345" actId="12269"/>
          <ac:graphicFrameMkLst>
            <pc:docMk/>
            <pc:sldMk cId="975831746" sldId="264"/>
            <ac:graphicFrameMk id="6" creationId="{CD56FA2B-36D6-CA35-8E2F-8B33329FFA67}"/>
          </ac:graphicFrameMkLst>
        </pc:graphicFrameChg>
        <pc:graphicFrameChg chg="del">
          <ac:chgData name="Irene  Bertana [EASPD]" userId="8f451a95-2537-439f-b7d1-86ebd42d9a1f" providerId="ADAL" clId="{F47EEAD5-82F0-4857-B48A-3DD70C45345D}" dt="2023-06-01T13:14:39.604" v="398" actId="478"/>
          <ac:graphicFrameMkLst>
            <pc:docMk/>
            <pc:sldMk cId="975831746" sldId="264"/>
            <ac:graphicFrameMk id="11" creationId="{E2712189-DCFE-44A0-9976-4830E37BEC66}"/>
          </ac:graphicFrameMkLst>
        </pc:graphicFrameChg>
      </pc:sldChg>
      <pc:sldChg chg="addSp delSp modSp add mod ord modNotesTx">
        <pc:chgData name="Irene  Bertana [EASPD]" userId="8f451a95-2537-439f-b7d1-86ebd42d9a1f" providerId="ADAL" clId="{F47EEAD5-82F0-4857-B48A-3DD70C45345D}" dt="2023-06-07T22:29:30.600" v="6371"/>
        <pc:sldMkLst>
          <pc:docMk/>
          <pc:sldMk cId="2603454240" sldId="265"/>
        </pc:sldMkLst>
        <pc:spChg chg="mod">
          <ac:chgData name="Irene  Bertana [EASPD]" userId="8f451a95-2537-439f-b7d1-86ebd42d9a1f" providerId="ADAL" clId="{F47EEAD5-82F0-4857-B48A-3DD70C45345D}" dt="2023-06-01T13:41:16.076" v="468" actId="14100"/>
          <ac:spMkLst>
            <pc:docMk/>
            <pc:sldMk cId="2603454240" sldId="265"/>
            <ac:spMk id="5" creationId="{00000000-0000-0000-0000-000000000000}"/>
          </ac:spMkLst>
        </pc:spChg>
        <pc:spChg chg="add mod">
          <ac:chgData name="Irene  Bertana [EASPD]" userId="8f451a95-2537-439f-b7d1-86ebd42d9a1f" providerId="ADAL" clId="{F47EEAD5-82F0-4857-B48A-3DD70C45345D}" dt="2023-06-01T14:10:26.971" v="888" actId="1076"/>
          <ac:spMkLst>
            <pc:docMk/>
            <pc:sldMk cId="2603454240" sldId="265"/>
            <ac:spMk id="13" creationId="{296AC6E4-8B08-B600-156A-4C9927F40295}"/>
          </ac:spMkLst>
        </pc:spChg>
        <pc:spChg chg="add mod">
          <ac:chgData name="Irene  Bertana [EASPD]" userId="8f451a95-2537-439f-b7d1-86ebd42d9a1f" providerId="ADAL" clId="{F47EEAD5-82F0-4857-B48A-3DD70C45345D}" dt="2023-06-01T14:20:12.730" v="998" actId="1076"/>
          <ac:spMkLst>
            <pc:docMk/>
            <pc:sldMk cId="2603454240" sldId="265"/>
            <ac:spMk id="14" creationId="{27BBF39A-BAB9-DEA4-566B-0EBC576620A7}"/>
          </ac:spMkLst>
        </pc:spChg>
        <pc:spChg chg="add mod">
          <ac:chgData name="Irene  Bertana [EASPD]" userId="8f451a95-2537-439f-b7d1-86ebd42d9a1f" providerId="ADAL" clId="{F47EEAD5-82F0-4857-B48A-3DD70C45345D}" dt="2023-06-01T14:31:49.231" v="1250" actId="14100"/>
          <ac:spMkLst>
            <pc:docMk/>
            <pc:sldMk cId="2603454240" sldId="265"/>
            <ac:spMk id="15" creationId="{23BAA7D3-C186-71A6-7C0F-CA135CCE7B31}"/>
          </ac:spMkLst>
        </pc:spChg>
        <pc:spChg chg="add mod">
          <ac:chgData name="Irene  Bertana [EASPD]" userId="8f451a95-2537-439f-b7d1-86ebd42d9a1f" providerId="ADAL" clId="{F47EEAD5-82F0-4857-B48A-3DD70C45345D}" dt="2023-06-01T14:19:16.200" v="989" actId="1076"/>
          <ac:spMkLst>
            <pc:docMk/>
            <pc:sldMk cId="2603454240" sldId="265"/>
            <ac:spMk id="16" creationId="{0F6531CF-BC78-6ED9-D15D-0BE20ADC5D8D}"/>
          </ac:spMkLst>
        </pc:spChg>
        <pc:spChg chg="add mod">
          <ac:chgData name="Irene  Bertana [EASPD]" userId="8f451a95-2537-439f-b7d1-86ebd42d9a1f" providerId="ADAL" clId="{F47EEAD5-82F0-4857-B48A-3DD70C45345D}" dt="2023-06-01T14:21:26.704" v="1097" actId="1036"/>
          <ac:spMkLst>
            <pc:docMk/>
            <pc:sldMk cId="2603454240" sldId="265"/>
            <ac:spMk id="17" creationId="{020A6F96-ECCB-5907-A220-75EBB523CD0F}"/>
          </ac:spMkLst>
        </pc:spChg>
        <pc:spChg chg="add mod">
          <ac:chgData name="Irene  Bertana [EASPD]" userId="8f451a95-2537-439f-b7d1-86ebd42d9a1f" providerId="ADAL" clId="{F47EEAD5-82F0-4857-B48A-3DD70C45345D}" dt="2023-06-01T14:21:44.902" v="1100" actId="1076"/>
          <ac:spMkLst>
            <pc:docMk/>
            <pc:sldMk cId="2603454240" sldId="265"/>
            <ac:spMk id="18" creationId="{547432DF-BDD4-BE42-04CF-6FBD9A058F00}"/>
          </ac:spMkLst>
        </pc:spChg>
        <pc:spChg chg="add mod">
          <ac:chgData name="Irene  Bertana [EASPD]" userId="8f451a95-2537-439f-b7d1-86ebd42d9a1f" providerId="ADAL" clId="{F47EEAD5-82F0-4857-B48A-3DD70C45345D}" dt="2023-06-01T14:23:51.492" v="1115" actId="1076"/>
          <ac:spMkLst>
            <pc:docMk/>
            <pc:sldMk cId="2603454240" sldId="265"/>
            <ac:spMk id="19" creationId="{5F98CEB1-9D2A-2D34-3049-9754B53B0FAD}"/>
          </ac:spMkLst>
        </pc:spChg>
        <pc:spChg chg="add mod">
          <ac:chgData name="Irene  Bertana [EASPD]" userId="8f451a95-2537-439f-b7d1-86ebd42d9a1f" providerId="ADAL" clId="{F47EEAD5-82F0-4857-B48A-3DD70C45345D}" dt="2023-06-01T14:24:26.789" v="1123" actId="1076"/>
          <ac:spMkLst>
            <pc:docMk/>
            <pc:sldMk cId="2603454240" sldId="265"/>
            <ac:spMk id="20" creationId="{BA29EE20-5669-C3C3-4705-F63BDB85877F}"/>
          </ac:spMkLst>
        </pc:spChg>
        <pc:spChg chg="add mod">
          <ac:chgData name="Irene  Bertana [EASPD]" userId="8f451a95-2537-439f-b7d1-86ebd42d9a1f" providerId="ADAL" clId="{F47EEAD5-82F0-4857-B48A-3DD70C45345D}" dt="2023-06-01T14:24:10.167" v="1119" actId="1076"/>
          <ac:spMkLst>
            <pc:docMk/>
            <pc:sldMk cId="2603454240" sldId="265"/>
            <ac:spMk id="21" creationId="{86D35A89-3777-057A-E706-A037FF3B72AC}"/>
          </ac:spMkLst>
        </pc:spChg>
        <pc:spChg chg="add del mod">
          <ac:chgData name="Irene  Bertana [EASPD]" userId="8f451a95-2537-439f-b7d1-86ebd42d9a1f" providerId="ADAL" clId="{F47EEAD5-82F0-4857-B48A-3DD70C45345D}" dt="2023-06-01T14:21:08.903" v="1057" actId="478"/>
          <ac:spMkLst>
            <pc:docMk/>
            <pc:sldMk cId="2603454240" sldId="265"/>
            <ac:spMk id="22" creationId="{DD53F765-B676-1660-AE26-B81C26EEC7C4}"/>
          </ac:spMkLst>
        </pc:spChg>
        <pc:spChg chg="add mod">
          <ac:chgData name="Irene  Bertana [EASPD]" userId="8f451a95-2537-439f-b7d1-86ebd42d9a1f" providerId="ADAL" clId="{F47EEAD5-82F0-4857-B48A-3DD70C45345D}" dt="2023-06-01T14:24:15.554" v="1120" actId="1076"/>
          <ac:spMkLst>
            <pc:docMk/>
            <pc:sldMk cId="2603454240" sldId="265"/>
            <ac:spMk id="23" creationId="{AB3AC3C8-3E42-BAEF-EF45-30EF7D78A414}"/>
          </ac:spMkLst>
        </pc:spChg>
        <pc:spChg chg="add mod">
          <ac:chgData name="Irene  Bertana [EASPD]" userId="8f451a95-2537-439f-b7d1-86ebd42d9a1f" providerId="ADAL" clId="{F47EEAD5-82F0-4857-B48A-3DD70C45345D}" dt="2023-06-01T14:24:21.014" v="1121" actId="1076"/>
          <ac:spMkLst>
            <pc:docMk/>
            <pc:sldMk cId="2603454240" sldId="265"/>
            <ac:spMk id="24" creationId="{AF5BD601-48C3-1110-BC6F-8564D74F688F}"/>
          </ac:spMkLst>
        </pc:spChg>
        <pc:spChg chg="add mod">
          <ac:chgData name="Irene  Bertana [EASPD]" userId="8f451a95-2537-439f-b7d1-86ebd42d9a1f" providerId="ADAL" clId="{F47EEAD5-82F0-4857-B48A-3DD70C45345D}" dt="2023-06-01T14:24:30.170" v="1124" actId="1076"/>
          <ac:spMkLst>
            <pc:docMk/>
            <pc:sldMk cId="2603454240" sldId="265"/>
            <ac:spMk id="25" creationId="{00514DB1-4EC2-16C2-6118-91662A3D6FA6}"/>
          </ac:spMkLst>
        </pc:spChg>
        <pc:spChg chg="add mod">
          <ac:chgData name="Irene  Bertana [EASPD]" userId="8f451a95-2537-439f-b7d1-86ebd42d9a1f" providerId="ADAL" clId="{F47EEAD5-82F0-4857-B48A-3DD70C45345D}" dt="2023-06-01T14:24:06.835" v="1118" actId="1076"/>
          <ac:spMkLst>
            <pc:docMk/>
            <pc:sldMk cId="2603454240" sldId="265"/>
            <ac:spMk id="26" creationId="{5C2F9154-35B8-691E-5006-A4EA80DD16C5}"/>
          </ac:spMkLst>
        </pc:spChg>
        <pc:spChg chg="add mod">
          <ac:chgData name="Irene  Bertana [EASPD]" userId="8f451a95-2537-439f-b7d1-86ebd42d9a1f" providerId="ADAL" clId="{F47EEAD5-82F0-4857-B48A-3DD70C45345D}" dt="2023-06-01T14:24:40.064" v="1125" actId="1076"/>
          <ac:spMkLst>
            <pc:docMk/>
            <pc:sldMk cId="2603454240" sldId="265"/>
            <ac:spMk id="27" creationId="{9E833784-688A-006B-D0DA-B58A0032756F}"/>
          </ac:spMkLst>
        </pc:spChg>
        <pc:spChg chg="add mod">
          <ac:chgData name="Irene  Bertana [EASPD]" userId="8f451a95-2537-439f-b7d1-86ebd42d9a1f" providerId="ADAL" clId="{F47EEAD5-82F0-4857-B48A-3DD70C45345D}" dt="2023-06-01T14:22:00.138" v="1102" actId="1076"/>
          <ac:spMkLst>
            <pc:docMk/>
            <pc:sldMk cId="2603454240" sldId="265"/>
            <ac:spMk id="28" creationId="{29327853-785E-115C-F801-ACCE64A9875A}"/>
          </ac:spMkLst>
        </pc:spChg>
        <pc:spChg chg="add del mod">
          <ac:chgData name="Irene  Bertana [EASPD]" userId="8f451a95-2537-439f-b7d1-86ebd42d9a1f" providerId="ADAL" clId="{F47EEAD5-82F0-4857-B48A-3DD70C45345D}" dt="2023-06-01T14:24:22.826" v="1122" actId="478"/>
          <ac:spMkLst>
            <pc:docMk/>
            <pc:sldMk cId="2603454240" sldId="265"/>
            <ac:spMk id="29" creationId="{6BA52AA1-ECF9-08CA-F291-E50B7F02C09F}"/>
          </ac:spMkLst>
        </pc:spChg>
        <pc:graphicFrameChg chg="del">
          <ac:chgData name="Irene  Bertana [EASPD]" userId="8f451a95-2537-439f-b7d1-86ebd42d9a1f" providerId="ADAL" clId="{F47EEAD5-82F0-4857-B48A-3DD70C45345D}" dt="2023-06-01T13:40:49.152" v="453" actId="478"/>
          <ac:graphicFrameMkLst>
            <pc:docMk/>
            <pc:sldMk cId="2603454240" sldId="265"/>
            <ac:graphicFrameMk id="6" creationId="{CD56FA2B-36D6-CA35-8E2F-8B33329FFA67}"/>
          </ac:graphicFrameMkLst>
        </pc:graphicFrameChg>
        <pc:graphicFrameChg chg="add mod modGraphic">
          <ac:chgData name="Irene  Bertana [EASPD]" userId="8f451a95-2537-439f-b7d1-86ebd42d9a1f" providerId="ADAL" clId="{F47EEAD5-82F0-4857-B48A-3DD70C45345D}" dt="2023-06-01T14:19:56.630" v="997"/>
          <ac:graphicFrameMkLst>
            <pc:docMk/>
            <pc:sldMk cId="2603454240" sldId="265"/>
            <ac:graphicFrameMk id="12" creationId="{2B4E5B7C-C46A-C59A-6C7C-4A86CEC96DC3}"/>
          </ac:graphicFrameMkLst>
        </pc:graphicFrameChg>
        <pc:picChg chg="add del mod">
          <ac:chgData name="Irene  Bertana [EASPD]" userId="8f451a95-2537-439f-b7d1-86ebd42d9a1f" providerId="ADAL" clId="{F47EEAD5-82F0-4857-B48A-3DD70C45345D}" dt="2023-06-01T14:01:06.545" v="858" actId="478"/>
          <ac:picMkLst>
            <pc:docMk/>
            <pc:sldMk cId="2603454240" sldId="265"/>
            <ac:picMk id="11" creationId="{E3B75CB9-7DB2-F294-3830-D127F53FF26B}"/>
          </ac:picMkLst>
        </pc:picChg>
      </pc:sldChg>
      <pc:sldChg chg="addSp modSp add mod ord modAnim modNotesTx">
        <pc:chgData name="Irene  Bertana [EASPD]" userId="8f451a95-2537-439f-b7d1-86ebd42d9a1f" providerId="ADAL" clId="{F47EEAD5-82F0-4857-B48A-3DD70C45345D}" dt="2023-06-07T23:02:27.977" v="9275" actId="20577"/>
        <pc:sldMkLst>
          <pc:docMk/>
          <pc:sldMk cId="4079749609" sldId="266"/>
        </pc:sldMkLst>
        <pc:spChg chg="mod">
          <ac:chgData name="Irene  Bertana [EASPD]" userId="8f451a95-2537-439f-b7d1-86ebd42d9a1f" providerId="ADAL" clId="{F47EEAD5-82F0-4857-B48A-3DD70C45345D}" dt="2023-06-01T14:27:20.848" v="1232" actId="6549"/>
          <ac:spMkLst>
            <pc:docMk/>
            <pc:sldMk cId="4079749609" sldId="266"/>
            <ac:spMk id="18" creationId="{00000000-0000-0000-0000-000000000000}"/>
          </ac:spMkLst>
        </pc:spChg>
        <pc:spChg chg="mod">
          <ac:chgData name="Irene  Bertana [EASPD]" userId="8f451a95-2537-439f-b7d1-86ebd42d9a1f" providerId="ADAL" clId="{F47EEAD5-82F0-4857-B48A-3DD70C45345D}" dt="2023-06-05T15:01:08.131" v="1374" actId="6549"/>
          <ac:spMkLst>
            <pc:docMk/>
            <pc:sldMk cId="4079749609" sldId="266"/>
            <ac:spMk id="19" creationId="{00000000-0000-0000-0000-000000000000}"/>
          </ac:spMkLst>
        </pc:spChg>
        <pc:spChg chg="add mod">
          <ac:chgData name="Irene  Bertana [EASPD]" userId="8f451a95-2537-439f-b7d1-86ebd42d9a1f" providerId="ADAL" clId="{F47EEAD5-82F0-4857-B48A-3DD70C45345D}" dt="2023-06-05T15:00:24.771" v="1360" actId="404"/>
          <ac:spMkLst>
            <pc:docMk/>
            <pc:sldMk cId="4079749609" sldId="266"/>
            <ac:spMk id="21" creationId="{6F4C960D-577D-C204-9313-6292D2C2B5FA}"/>
          </ac:spMkLst>
        </pc:spChg>
        <pc:spChg chg="add mod">
          <ac:chgData name="Irene  Bertana [EASPD]" userId="8f451a95-2537-439f-b7d1-86ebd42d9a1f" providerId="ADAL" clId="{F47EEAD5-82F0-4857-B48A-3DD70C45345D}" dt="2023-06-05T15:00:39.668" v="1367" actId="1076"/>
          <ac:spMkLst>
            <pc:docMk/>
            <pc:sldMk cId="4079749609" sldId="266"/>
            <ac:spMk id="23" creationId="{C08C7EAA-04F5-8A76-4DB4-2A07632026DF}"/>
          </ac:spMkLst>
        </pc:spChg>
        <pc:spChg chg="add mod">
          <ac:chgData name="Irene  Bertana [EASPD]" userId="8f451a95-2537-439f-b7d1-86ebd42d9a1f" providerId="ADAL" clId="{F47EEAD5-82F0-4857-B48A-3DD70C45345D}" dt="2023-06-05T15:00:55.631" v="1372" actId="14100"/>
          <ac:spMkLst>
            <pc:docMk/>
            <pc:sldMk cId="4079749609" sldId="266"/>
            <ac:spMk id="25" creationId="{A295C9DA-AC45-3439-43AB-2A77FF443589}"/>
          </ac:spMkLst>
        </pc:spChg>
        <pc:grpChg chg="mod">
          <ac:chgData name="Irene  Bertana [EASPD]" userId="8f451a95-2537-439f-b7d1-86ebd42d9a1f" providerId="ADAL" clId="{F47EEAD5-82F0-4857-B48A-3DD70C45345D}" dt="2023-06-01T14:26:43.980" v="1196" actId="1076"/>
          <ac:grpSpMkLst>
            <pc:docMk/>
            <pc:sldMk cId="4079749609" sldId="266"/>
            <ac:grpSpMk id="2" creationId="{00000000-0000-0000-0000-000000000000}"/>
          </ac:grpSpMkLst>
        </pc:grpChg>
      </pc:sldChg>
      <pc:sldChg chg="delSp add del mod">
        <pc:chgData name="Irene  Bertana [EASPD]" userId="8f451a95-2537-439f-b7d1-86ebd42d9a1f" providerId="ADAL" clId="{F47EEAD5-82F0-4857-B48A-3DD70C45345D}" dt="2023-06-01T13:10:57.979" v="391" actId="47"/>
        <pc:sldMkLst>
          <pc:docMk/>
          <pc:sldMk cId="3418718708" sldId="281"/>
        </pc:sldMkLst>
        <pc:graphicFrameChg chg="del">
          <ac:chgData name="Irene  Bertana [EASPD]" userId="8f451a95-2537-439f-b7d1-86ebd42d9a1f" providerId="ADAL" clId="{F47EEAD5-82F0-4857-B48A-3DD70C45345D}" dt="2023-06-01T12:53:43.111" v="265" actId="21"/>
          <ac:graphicFrameMkLst>
            <pc:docMk/>
            <pc:sldMk cId="3418718708" sldId="281"/>
            <ac:graphicFrameMk id="2" creationId="{57632270-F135-29DB-1F40-A78802E8BBCC}"/>
          </ac:graphicFrameMkLst>
        </pc:graphicFrameChg>
      </pc:sldChg>
      <pc:sldChg chg="add modNotesTx">
        <pc:chgData name="Irene  Bertana [EASPD]" userId="8f451a95-2537-439f-b7d1-86ebd42d9a1f" providerId="ADAL" clId="{F47EEAD5-82F0-4857-B48A-3DD70C45345D}" dt="2023-06-07T22:57:36.212" v="9074" actId="6549"/>
        <pc:sldMkLst>
          <pc:docMk/>
          <pc:sldMk cId="0" sldId="290"/>
        </pc:sldMkLst>
      </pc:sldChg>
      <pc:sldMasterChg chg="delSldLayout">
        <pc:chgData name="Irene  Bertana [EASPD]" userId="8f451a95-2537-439f-b7d1-86ebd42d9a1f" providerId="ADAL" clId="{F47EEAD5-82F0-4857-B48A-3DD70C45345D}" dt="2023-06-01T13:36:01.130" v="451" actId="47"/>
        <pc:sldMasterMkLst>
          <pc:docMk/>
          <pc:sldMasterMk cId="0" sldId="2147483648"/>
        </pc:sldMasterMkLst>
        <pc:sldLayoutChg chg="del">
          <pc:chgData name="Irene  Bertana [EASPD]" userId="8f451a95-2537-439f-b7d1-86ebd42d9a1f" providerId="ADAL" clId="{F47EEAD5-82F0-4857-B48A-3DD70C45345D}" dt="2023-06-01T13:36:01.130" v="451" actId="47"/>
          <pc:sldLayoutMkLst>
            <pc:docMk/>
            <pc:sldMasterMk cId="0" sldId="2147483648"/>
            <pc:sldLayoutMk cId="1701835447" sldId="2147483660"/>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8.jpg"/></Relationships>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6" Type="http://schemas.openxmlformats.org/officeDocument/2006/relationships/image" Target="../media/image44.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ata4.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8.jp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6" Type="http://schemas.openxmlformats.org/officeDocument/2006/relationships/image" Target="../media/image44.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1"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F88B0-214E-4160-ADFD-707A7B2E4A32}"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GB"/>
        </a:p>
      </dgm:t>
    </dgm:pt>
    <dgm:pt modelId="{B9BAAE04-D522-4144-A575-F9D51AFF67D6}">
      <dgm:prSet phldrT="[Text]" custT="1"/>
      <dgm:spPr/>
      <dgm: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Raise awareness</a:t>
          </a:r>
          <a:endParaRPr lang="en-GB" sz="3600" b="1" dirty="0">
            <a:latin typeface="Open Sans" panose="020B0606030504020204" pitchFamily="34" charset="0"/>
            <a:ea typeface="Open Sans" panose="020B0606030504020204" pitchFamily="34" charset="0"/>
            <a:cs typeface="Open Sans" panose="020B0606030504020204" pitchFamily="34" charset="0"/>
          </a:endParaRPr>
        </a:p>
      </dgm:t>
    </dgm:pt>
    <dgm:pt modelId="{BD5E2533-1628-49CE-BFF7-2ABBCC989A6C}" type="parTrans" cxnId="{28739E98-881C-4794-A2C2-91FD1E18FD3A}">
      <dgm:prSet/>
      <dgm:spPr/>
      <dgm:t>
        <a:bodyPr/>
        <a:lstStyle/>
        <a:p>
          <a:endParaRPr lang="en-GB"/>
        </a:p>
      </dgm:t>
    </dgm:pt>
    <dgm:pt modelId="{3ECE5575-FB2A-4EC0-9CBD-FA214E0F2F3E}" type="sibTrans" cxnId="{28739E98-881C-4794-A2C2-91FD1E18FD3A}">
      <dgm:prSet/>
      <dgm:spPr/>
      <dgm:t>
        <a:bodyPr/>
        <a:lstStyle/>
        <a:p>
          <a:endParaRPr lang="en-GB"/>
        </a:p>
      </dgm:t>
    </dgm:pt>
    <dgm:pt modelId="{1779F0D8-7C67-476A-9475-5B4B2BE22738}">
      <dgm:prSet phldrT="[Text]" custT="1"/>
      <dgm:spPr/>
      <dgm:t>
        <a:bodyPr/>
        <a:lstStyle/>
        <a:p>
          <a:r>
            <a:rPr lang="en-GB"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 recommendations</a:t>
          </a:r>
        </a:p>
      </dgm:t>
    </dgm:pt>
    <dgm:pt modelId="{8B0FCDFD-C9DC-47D7-90E9-AC66DF249175}" type="parTrans" cxnId="{ECE99A86-FE4E-4CC9-BFDB-2C05898796A5}">
      <dgm:prSet/>
      <dgm:spPr/>
      <dgm:t>
        <a:bodyPr/>
        <a:lstStyle/>
        <a:p>
          <a:endParaRPr lang="en-GB"/>
        </a:p>
      </dgm:t>
    </dgm:pt>
    <dgm:pt modelId="{66FE54BE-F585-4695-ADCE-FE7EAFC72C2E}" type="sibTrans" cxnId="{ECE99A86-FE4E-4CC9-BFDB-2C05898796A5}">
      <dgm:prSet/>
      <dgm:spPr/>
      <dgm:t>
        <a:bodyPr/>
        <a:lstStyle/>
        <a:p>
          <a:endParaRPr lang="en-GB"/>
        </a:p>
      </dgm:t>
    </dgm:pt>
    <dgm:pt modelId="{F2742BB0-7A51-4FC6-98F6-5B0066CF2853}">
      <dgm:prSet custT="1"/>
      <dgm:spPr/>
      <dgm:t>
        <a:bodyPr/>
        <a:lstStyle/>
        <a:p>
          <a:r>
            <a:rPr lang="en-GB" sz="3600" b="1" dirty="0">
              <a:latin typeface="Open Sans" panose="020B0606030504020204" pitchFamily="34" charset="0"/>
              <a:ea typeface="Open Sans" panose="020B0606030504020204" pitchFamily="34" charset="0"/>
              <a:cs typeface="Open Sans" panose="020B0606030504020204" pitchFamily="34" charset="0"/>
            </a:rPr>
            <a:t>Highlight challenges </a:t>
          </a:r>
        </a:p>
      </dgm:t>
    </dgm:pt>
    <dgm:pt modelId="{2230A44E-425C-40B8-B486-66D14A6D1E3F}" type="parTrans" cxnId="{131E6C3C-231C-4B8A-837D-CBA0AE3C6D3D}">
      <dgm:prSet/>
      <dgm:spPr/>
      <dgm:t>
        <a:bodyPr/>
        <a:lstStyle/>
        <a:p>
          <a:endParaRPr lang="en-GB"/>
        </a:p>
      </dgm:t>
    </dgm:pt>
    <dgm:pt modelId="{B14241C1-FB51-458D-A0CF-4ED25B87777F}" type="sibTrans" cxnId="{131E6C3C-231C-4B8A-837D-CBA0AE3C6D3D}">
      <dgm:prSet/>
      <dgm:spPr/>
      <dgm:t>
        <a:bodyPr/>
        <a:lstStyle/>
        <a:p>
          <a:endParaRPr lang="en-GB"/>
        </a:p>
      </dgm:t>
    </dgm:pt>
    <dgm:pt modelId="{69278001-65FC-479C-B6D0-1EDA9F4CD713}">
      <dgm:prSet phldrT="[Text]" custT="1"/>
      <dgm:spPr/>
      <dgm:t>
        <a:bodyPr/>
        <a:lstStyle/>
        <a:p>
          <a:r>
            <a:rPr lang="en-GB" sz="3600" b="1" dirty="0">
              <a:latin typeface="Open Sans" panose="020B0606030504020204" pitchFamily="34" charset="0"/>
              <a:ea typeface="Open Sans" panose="020B0606030504020204" pitchFamily="34" charset="0"/>
              <a:cs typeface="Open Sans" panose="020B0606030504020204" pitchFamily="34" charset="0"/>
            </a:rPr>
            <a:t>Build partnership</a:t>
          </a:r>
        </a:p>
      </dgm:t>
    </dgm:pt>
    <dgm:pt modelId="{05A58A22-33E5-47D3-85AE-B42D80B9472F}" type="parTrans" cxnId="{E1E9DD07-CC94-40B4-8BC6-8F615FB72FD3}">
      <dgm:prSet/>
      <dgm:spPr/>
      <dgm:t>
        <a:bodyPr/>
        <a:lstStyle/>
        <a:p>
          <a:endParaRPr lang="en-GB"/>
        </a:p>
      </dgm:t>
    </dgm:pt>
    <dgm:pt modelId="{5D544130-6E06-4603-A387-3A9EB5DADC3F}" type="sibTrans" cxnId="{E1E9DD07-CC94-40B4-8BC6-8F615FB72FD3}">
      <dgm:prSet/>
      <dgm:spPr/>
      <dgm:t>
        <a:bodyPr/>
        <a:lstStyle/>
        <a:p>
          <a:endParaRPr lang="en-GB"/>
        </a:p>
      </dgm:t>
    </dgm:pt>
    <dgm:pt modelId="{465208DC-102D-442B-BBC5-69DC601D683E}" type="pres">
      <dgm:prSet presAssocID="{8EDF88B0-214E-4160-ADFD-707A7B2E4A32}" presName="linearFlow" presStyleCnt="0">
        <dgm:presLayoutVars>
          <dgm:dir/>
          <dgm:resizeHandles val="exact"/>
        </dgm:presLayoutVars>
      </dgm:prSet>
      <dgm:spPr/>
    </dgm:pt>
    <dgm:pt modelId="{4D8C1A82-02AC-454F-A35F-2E60C4EB4072}" type="pres">
      <dgm:prSet presAssocID="{B9BAAE04-D522-4144-A575-F9D51AFF67D6}" presName="composite" presStyleCnt="0"/>
      <dgm:spPr/>
    </dgm:pt>
    <dgm:pt modelId="{EDE6B701-FC2B-4CCE-9440-716ECB6F335D}" type="pres">
      <dgm:prSet presAssocID="{B9BAAE04-D522-4144-A575-F9D51AFF67D6}" presName="imgShp" presStyleLbl="fgImgPlace1" presStyleIdx="0" presStyleCnt="4" custLinFactNeighborY="-5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gaphone with solid fill"/>
        </a:ext>
      </dgm:extLst>
    </dgm:pt>
    <dgm:pt modelId="{DF083605-8627-4F0A-8E99-DC0A1DCA1223}" type="pres">
      <dgm:prSet presAssocID="{B9BAAE04-D522-4144-A575-F9D51AFF67D6}" presName="txShp" presStyleLbl="node1" presStyleIdx="0" presStyleCnt="4" custScaleX="103641">
        <dgm:presLayoutVars>
          <dgm:bulletEnabled val="1"/>
        </dgm:presLayoutVars>
      </dgm:prSet>
      <dgm:spPr/>
    </dgm:pt>
    <dgm:pt modelId="{903DD590-C06C-4DD7-9C2C-F36BC3B12E6B}" type="pres">
      <dgm:prSet presAssocID="{3ECE5575-FB2A-4EC0-9CBD-FA214E0F2F3E}" presName="spacing" presStyleCnt="0"/>
      <dgm:spPr/>
    </dgm:pt>
    <dgm:pt modelId="{F8B74B6B-B4E1-463E-B430-5D97FCA8191F}" type="pres">
      <dgm:prSet presAssocID="{69278001-65FC-479C-B6D0-1EDA9F4CD713}" presName="composite" presStyleCnt="0"/>
      <dgm:spPr/>
    </dgm:pt>
    <dgm:pt modelId="{9921DF73-7A5D-4879-AA7E-A9404C0C61E4}" type="pres">
      <dgm:prSet presAssocID="{69278001-65FC-479C-B6D0-1EDA9F4CD713}"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of people with solid fill"/>
        </a:ext>
      </dgm:extLst>
    </dgm:pt>
    <dgm:pt modelId="{AF1C07B1-5797-4FE1-95C7-B635C991EA45}" type="pres">
      <dgm:prSet presAssocID="{69278001-65FC-479C-B6D0-1EDA9F4CD713}" presName="txShp" presStyleLbl="node1" presStyleIdx="1" presStyleCnt="4">
        <dgm:presLayoutVars>
          <dgm:bulletEnabled val="1"/>
        </dgm:presLayoutVars>
      </dgm:prSet>
      <dgm:spPr/>
    </dgm:pt>
    <dgm:pt modelId="{06D23E55-2F19-4900-B780-554F807CD3A5}" type="pres">
      <dgm:prSet presAssocID="{5D544130-6E06-4603-A387-3A9EB5DADC3F}" presName="spacing" presStyleCnt="0"/>
      <dgm:spPr/>
    </dgm:pt>
    <dgm:pt modelId="{0EB33F0A-0B6F-495F-BB2A-C8CFFD49E28B}" type="pres">
      <dgm:prSet presAssocID="{F2742BB0-7A51-4FC6-98F6-5B0066CF2853}" presName="composite" presStyleCnt="0"/>
      <dgm:spPr/>
    </dgm:pt>
    <dgm:pt modelId="{E6FAE9CF-70FE-4A85-AADF-8F9976F9E0BF}" type="pres">
      <dgm:prSet presAssocID="{F2742BB0-7A51-4FC6-98F6-5B0066CF2853}"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urdle with solid fill"/>
        </a:ext>
      </dgm:extLst>
    </dgm:pt>
    <dgm:pt modelId="{B17B146B-BFB2-46D1-9593-84516E91F18E}" type="pres">
      <dgm:prSet presAssocID="{F2742BB0-7A51-4FC6-98F6-5B0066CF2853}" presName="txShp" presStyleLbl="node1" presStyleIdx="2" presStyleCnt="4">
        <dgm:presLayoutVars>
          <dgm:bulletEnabled val="1"/>
        </dgm:presLayoutVars>
      </dgm:prSet>
      <dgm:spPr/>
    </dgm:pt>
    <dgm:pt modelId="{27E3A9A3-17FC-406F-88CB-EA077A5A0570}" type="pres">
      <dgm:prSet presAssocID="{B14241C1-FB51-458D-A0CF-4ED25B87777F}" presName="spacing" presStyleCnt="0"/>
      <dgm:spPr/>
    </dgm:pt>
    <dgm:pt modelId="{95905FB6-B8F9-4961-BF42-7C872131BE5E}" type="pres">
      <dgm:prSet presAssocID="{1779F0D8-7C67-476A-9475-5B4B2BE22738}" presName="composite" presStyleCnt="0"/>
      <dgm:spPr/>
    </dgm:pt>
    <dgm:pt modelId="{33496748-6E0A-407E-B747-4D7069978C8C}" type="pres">
      <dgm:prSet presAssocID="{1779F0D8-7C67-476A-9475-5B4B2BE22738}"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list with solid fill"/>
        </a:ext>
      </dgm:extLst>
    </dgm:pt>
    <dgm:pt modelId="{604F1032-5FAF-4884-8062-C8AB6A78FF15}" type="pres">
      <dgm:prSet presAssocID="{1779F0D8-7C67-476A-9475-5B4B2BE22738}" presName="txShp" presStyleLbl="node1" presStyleIdx="3" presStyleCnt="4">
        <dgm:presLayoutVars>
          <dgm:bulletEnabled val="1"/>
        </dgm:presLayoutVars>
      </dgm:prSet>
      <dgm:spPr/>
    </dgm:pt>
  </dgm:ptLst>
  <dgm:cxnLst>
    <dgm:cxn modelId="{E1E9DD07-CC94-40B4-8BC6-8F615FB72FD3}" srcId="{8EDF88B0-214E-4160-ADFD-707A7B2E4A32}" destId="{69278001-65FC-479C-B6D0-1EDA9F4CD713}" srcOrd="1" destOrd="0" parTransId="{05A58A22-33E5-47D3-85AE-B42D80B9472F}" sibTransId="{5D544130-6E06-4603-A387-3A9EB5DADC3F}"/>
    <dgm:cxn modelId="{42771F1C-04F9-4082-A634-0010C3685308}" type="presOf" srcId="{F2742BB0-7A51-4FC6-98F6-5B0066CF2853}" destId="{B17B146B-BFB2-46D1-9593-84516E91F18E}" srcOrd="0" destOrd="0" presId="urn:microsoft.com/office/officeart/2005/8/layout/vList3"/>
    <dgm:cxn modelId="{1ADF2A22-545A-4D7F-AFD4-12207E683623}" type="presOf" srcId="{B9BAAE04-D522-4144-A575-F9D51AFF67D6}" destId="{DF083605-8627-4F0A-8E99-DC0A1DCA1223}" srcOrd="0" destOrd="0" presId="urn:microsoft.com/office/officeart/2005/8/layout/vList3"/>
    <dgm:cxn modelId="{131E6C3C-231C-4B8A-837D-CBA0AE3C6D3D}" srcId="{8EDF88B0-214E-4160-ADFD-707A7B2E4A32}" destId="{F2742BB0-7A51-4FC6-98F6-5B0066CF2853}" srcOrd="2" destOrd="0" parTransId="{2230A44E-425C-40B8-B486-66D14A6D1E3F}" sibTransId="{B14241C1-FB51-458D-A0CF-4ED25B87777F}"/>
    <dgm:cxn modelId="{ECE99A86-FE4E-4CC9-BFDB-2C05898796A5}" srcId="{8EDF88B0-214E-4160-ADFD-707A7B2E4A32}" destId="{1779F0D8-7C67-476A-9475-5B4B2BE22738}" srcOrd="3" destOrd="0" parTransId="{8B0FCDFD-C9DC-47D7-90E9-AC66DF249175}" sibTransId="{66FE54BE-F585-4695-ADCE-FE7EAFC72C2E}"/>
    <dgm:cxn modelId="{0D83D18F-DD7B-4BD2-99A1-4F3358EB294F}" type="presOf" srcId="{8EDF88B0-214E-4160-ADFD-707A7B2E4A32}" destId="{465208DC-102D-442B-BBC5-69DC601D683E}" srcOrd="0" destOrd="0" presId="urn:microsoft.com/office/officeart/2005/8/layout/vList3"/>
    <dgm:cxn modelId="{8EBDC295-A61F-4B3C-ACED-F9289B5BCF77}" type="presOf" srcId="{69278001-65FC-479C-B6D0-1EDA9F4CD713}" destId="{AF1C07B1-5797-4FE1-95C7-B635C991EA45}" srcOrd="0" destOrd="0" presId="urn:microsoft.com/office/officeart/2005/8/layout/vList3"/>
    <dgm:cxn modelId="{28739E98-881C-4794-A2C2-91FD1E18FD3A}" srcId="{8EDF88B0-214E-4160-ADFD-707A7B2E4A32}" destId="{B9BAAE04-D522-4144-A575-F9D51AFF67D6}" srcOrd="0" destOrd="0" parTransId="{BD5E2533-1628-49CE-BFF7-2ABBCC989A6C}" sibTransId="{3ECE5575-FB2A-4EC0-9CBD-FA214E0F2F3E}"/>
    <dgm:cxn modelId="{F6E28DA9-70DF-45E1-8189-44C54316FD57}" type="presOf" srcId="{1779F0D8-7C67-476A-9475-5B4B2BE22738}" destId="{604F1032-5FAF-4884-8062-C8AB6A78FF15}" srcOrd="0" destOrd="0" presId="urn:microsoft.com/office/officeart/2005/8/layout/vList3"/>
    <dgm:cxn modelId="{86ED70FD-56CB-43D6-AAF5-90E65C747BB9}" type="presParOf" srcId="{465208DC-102D-442B-BBC5-69DC601D683E}" destId="{4D8C1A82-02AC-454F-A35F-2E60C4EB4072}" srcOrd="0" destOrd="0" presId="urn:microsoft.com/office/officeart/2005/8/layout/vList3"/>
    <dgm:cxn modelId="{AC98AF4F-5AAD-4725-A046-CF6EEB1445C8}" type="presParOf" srcId="{4D8C1A82-02AC-454F-A35F-2E60C4EB4072}" destId="{EDE6B701-FC2B-4CCE-9440-716ECB6F335D}" srcOrd="0" destOrd="0" presId="urn:microsoft.com/office/officeart/2005/8/layout/vList3"/>
    <dgm:cxn modelId="{53542E92-823C-4BBF-BF7F-C876BBDECE14}" type="presParOf" srcId="{4D8C1A82-02AC-454F-A35F-2E60C4EB4072}" destId="{DF083605-8627-4F0A-8E99-DC0A1DCA1223}" srcOrd="1" destOrd="0" presId="urn:microsoft.com/office/officeart/2005/8/layout/vList3"/>
    <dgm:cxn modelId="{4550CC2F-D63B-40DB-8934-EA0EBBE4D629}" type="presParOf" srcId="{465208DC-102D-442B-BBC5-69DC601D683E}" destId="{903DD590-C06C-4DD7-9C2C-F36BC3B12E6B}" srcOrd="1" destOrd="0" presId="urn:microsoft.com/office/officeart/2005/8/layout/vList3"/>
    <dgm:cxn modelId="{0285E676-4CB5-4372-AE65-93D9349B8FC0}" type="presParOf" srcId="{465208DC-102D-442B-BBC5-69DC601D683E}" destId="{F8B74B6B-B4E1-463E-B430-5D97FCA8191F}" srcOrd="2" destOrd="0" presId="urn:microsoft.com/office/officeart/2005/8/layout/vList3"/>
    <dgm:cxn modelId="{32BB450A-D5DB-48C6-8651-F9A07453FCCF}" type="presParOf" srcId="{F8B74B6B-B4E1-463E-B430-5D97FCA8191F}" destId="{9921DF73-7A5D-4879-AA7E-A9404C0C61E4}" srcOrd="0" destOrd="0" presId="urn:microsoft.com/office/officeart/2005/8/layout/vList3"/>
    <dgm:cxn modelId="{C7D01CD6-37E3-444A-8682-B884596B1295}" type="presParOf" srcId="{F8B74B6B-B4E1-463E-B430-5D97FCA8191F}" destId="{AF1C07B1-5797-4FE1-95C7-B635C991EA45}" srcOrd="1" destOrd="0" presId="urn:microsoft.com/office/officeart/2005/8/layout/vList3"/>
    <dgm:cxn modelId="{C56871BB-FCB4-4768-B10A-F9359CB00B4B}" type="presParOf" srcId="{465208DC-102D-442B-BBC5-69DC601D683E}" destId="{06D23E55-2F19-4900-B780-554F807CD3A5}" srcOrd="3" destOrd="0" presId="urn:microsoft.com/office/officeart/2005/8/layout/vList3"/>
    <dgm:cxn modelId="{E16327FB-79B5-43C0-91BA-EE86FA562F3D}" type="presParOf" srcId="{465208DC-102D-442B-BBC5-69DC601D683E}" destId="{0EB33F0A-0B6F-495F-BB2A-C8CFFD49E28B}" srcOrd="4" destOrd="0" presId="urn:microsoft.com/office/officeart/2005/8/layout/vList3"/>
    <dgm:cxn modelId="{CF82F6F1-0817-4A10-9769-C1A69FA40091}" type="presParOf" srcId="{0EB33F0A-0B6F-495F-BB2A-C8CFFD49E28B}" destId="{E6FAE9CF-70FE-4A85-AADF-8F9976F9E0BF}" srcOrd="0" destOrd="0" presId="urn:microsoft.com/office/officeart/2005/8/layout/vList3"/>
    <dgm:cxn modelId="{5B8BEBBF-2649-483A-8E36-D7BE65EED63F}" type="presParOf" srcId="{0EB33F0A-0B6F-495F-BB2A-C8CFFD49E28B}" destId="{B17B146B-BFB2-46D1-9593-84516E91F18E}" srcOrd="1" destOrd="0" presId="urn:microsoft.com/office/officeart/2005/8/layout/vList3"/>
    <dgm:cxn modelId="{B8D3A8FC-87A2-4F56-BA37-9E022AD472E6}" type="presParOf" srcId="{465208DC-102D-442B-BBC5-69DC601D683E}" destId="{27E3A9A3-17FC-406F-88CB-EA077A5A0570}" srcOrd="5" destOrd="0" presId="urn:microsoft.com/office/officeart/2005/8/layout/vList3"/>
    <dgm:cxn modelId="{D77F3FE1-326D-4D7F-8602-7F94743655AA}" type="presParOf" srcId="{465208DC-102D-442B-BBC5-69DC601D683E}" destId="{95905FB6-B8F9-4961-BF42-7C872131BE5E}" srcOrd="6" destOrd="0" presId="urn:microsoft.com/office/officeart/2005/8/layout/vList3"/>
    <dgm:cxn modelId="{4E7268B7-32EA-40DF-A9A6-8B009BAF043D}" type="presParOf" srcId="{95905FB6-B8F9-4961-BF42-7C872131BE5E}" destId="{33496748-6E0A-407E-B747-4D7069978C8C}" srcOrd="0" destOrd="0" presId="urn:microsoft.com/office/officeart/2005/8/layout/vList3"/>
    <dgm:cxn modelId="{7A7D7D43-2928-427D-B2D0-CDA5651BA727}" type="presParOf" srcId="{95905FB6-B8F9-4961-BF42-7C872131BE5E}" destId="{604F1032-5FAF-4884-8062-C8AB6A78FF15}"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B27B8CA-EF34-4612-96C2-8FD2680D2F11}" type="doc">
      <dgm:prSet loTypeId="urn:microsoft.com/office/officeart/2005/8/layout/pList2" loCatId="list" qsTypeId="urn:microsoft.com/office/officeart/2005/8/quickstyle/simple1" qsCatId="simple" csTypeId="urn:microsoft.com/office/officeart/2005/8/colors/colorful5" csCatId="colorful" phldr="1"/>
      <dgm:spPr/>
      <dgm:t>
        <a:bodyPr/>
        <a:lstStyle/>
        <a:p>
          <a:endParaRPr lang="en-GB"/>
        </a:p>
      </dgm:t>
    </dgm:pt>
    <dgm:pt modelId="{6D8CF2DF-3B09-4396-A30D-3260565A31D9}">
      <dgm:prSet phldrT="[Text]"/>
      <dgm:spPr/>
      <dgm:t>
        <a:bodyPr/>
        <a:lstStyle/>
        <a:p>
          <a:r>
            <a:rPr lang="en-GB" b="1">
              <a:latin typeface="Open Sans" panose="020B0606030504020204" pitchFamily="34" charset="0"/>
              <a:ea typeface="Open Sans" panose="020B0606030504020204" pitchFamily="34" charset="0"/>
              <a:cs typeface="Open Sans" panose="020B0606030504020204" pitchFamily="34" charset="0"/>
            </a:rPr>
            <a:t>Early detection of risks of developmental delays or disabilities </a:t>
          </a:r>
        </a:p>
      </dgm:t>
    </dgm:pt>
    <dgm:pt modelId="{9018B66B-3C33-4BDC-8626-1E16709E6366}" type="parTrans" cxnId="{2F484C2A-5B95-4943-B259-42CA29740DE2}">
      <dgm:prSet/>
      <dgm:spPr/>
      <dgm:t>
        <a:bodyPr/>
        <a:lstStyle/>
        <a:p>
          <a:endParaRPr lang="en-GB"/>
        </a:p>
      </dgm:t>
    </dgm:pt>
    <dgm:pt modelId="{1E68119F-166C-4524-9051-8DF2FD14C021}" type="sibTrans" cxnId="{2F484C2A-5B95-4943-B259-42CA29740DE2}">
      <dgm:prSet/>
      <dgm:spPr/>
      <dgm:t>
        <a:bodyPr/>
        <a:lstStyle/>
        <a:p>
          <a:endParaRPr lang="en-GB"/>
        </a:p>
      </dgm:t>
    </dgm:pt>
    <dgm:pt modelId="{27B31DD1-62C5-4535-A21B-213A38F502A5}">
      <dgm:prSet phldrT="[Text]"/>
      <dgm:spPr/>
      <dgm:t>
        <a:bodyPr/>
        <a:lstStyle/>
        <a:p>
          <a:r>
            <a:rPr lang="en-GB" b="1">
              <a:latin typeface="Open Sans" panose="020B0606030504020204" pitchFamily="34" charset="0"/>
              <a:ea typeface="Open Sans" panose="020B0606030504020204" pitchFamily="34" charset="0"/>
              <a:cs typeface="Open Sans" panose="020B0606030504020204" pitchFamily="34" charset="0"/>
            </a:rPr>
            <a:t>Promotes child’s and family well-being, provides family with guidance and support</a:t>
          </a:r>
        </a:p>
      </dgm:t>
    </dgm:pt>
    <dgm:pt modelId="{3183181D-0CB0-4D04-B66F-BE5A7F63220F}" type="parTrans" cxnId="{88040107-05AB-45B6-9780-7C8BFA3EFB2E}">
      <dgm:prSet/>
      <dgm:spPr/>
      <dgm:t>
        <a:bodyPr/>
        <a:lstStyle/>
        <a:p>
          <a:endParaRPr lang="en-GB"/>
        </a:p>
      </dgm:t>
    </dgm:pt>
    <dgm:pt modelId="{D7509E1A-3A72-42EC-8F6F-911B5332A06C}" type="sibTrans" cxnId="{88040107-05AB-45B6-9780-7C8BFA3EFB2E}">
      <dgm:prSet/>
      <dgm:spPr/>
      <dgm:t>
        <a:bodyPr/>
        <a:lstStyle/>
        <a:p>
          <a:endParaRPr lang="en-GB"/>
        </a:p>
      </dgm:t>
    </dgm:pt>
    <dgm:pt modelId="{E7E083DE-AB2B-41B2-930E-5B33E801BEF3}">
      <dgm:prSet/>
      <dgm:spPr/>
      <dgm:t>
        <a:bodyPr/>
        <a:lstStyle/>
        <a:p>
          <a:r>
            <a:rPr lang="en-GB" b="1" dirty="0">
              <a:latin typeface="Open Sans" panose="020B0606030504020204" pitchFamily="34" charset="0"/>
              <a:ea typeface="Open Sans" panose="020B0606030504020204" pitchFamily="34" charset="0"/>
              <a:cs typeface="Open Sans" panose="020B0606030504020204" pitchFamily="34" charset="0"/>
            </a:rPr>
            <a:t>Better school readiness and future educational outcomes</a:t>
          </a:r>
        </a:p>
      </dgm:t>
    </dgm:pt>
    <dgm:pt modelId="{AC994926-680B-4EB5-A4DA-F58BBE171C1B}" type="parTrans" cxnId="{A92F3184-B9AD-470A-87FC-2ED1AC51D35E}">
      <dgm:prSet/>
      <dgm:spPr/>
      <dgm:t>
        <a:bodyPr/>
        <a:lstStyle/>
        <a:p>
          <a:endParaRPr lang="en-GB"/>
        </a:p>
      </dgm:t>
    </dgm:pt>
    <dgm:pt modelId="{07BFF893-A557-4D88-A1E6-7AABF4509257}" type="sibTrans" cxnId="{A92F3184-B9AD-470A-87FC-2ED1AC51D35E}">
      <dgm:prSet/>
      <dgm:spPr/>
      <dgm:t>
        <a:bodyPr/>
        <a:lstStyle/>
        <a:p>
          <a:endParaRPr lang="en-GB"/>
        </a:p>
      </dgm:t>
    </dgm:pt>
    <dgm:pt modelId="{A56F9550-5CF5-4D7F-9729-C36A7ADD2328}">
      <dgm:prSet/>
      <dgm:spPr/>
      <dgm:t>
        <a:bodyPr/>
        <a:lstStyle/>
        <a:p>
          <a:r>
            <a:rPr lang="en-GB" b="1">
              <a:latin typeface="Open Sans" panose="020B0606030504020204" pitchFamily="34" charset="0"/>
              <a:ea typeface="Open Sans" panose="020B0606030504020204" pitchFamily="34" charset="0"/>
              <a:cs typeface="Open Sans" panose="020B0606030504020204" pitchFamily="34" charset="0"/>
            </a:rPr>
            <a:t>Better </a:t>
          </a:r>
          <a:r>
            <a:rPr lang="en-GB" b="1" dirty="0">
              <a:latin typeface="Open Sans" panose="020B0606030504020204" pitchFamily="34" charset="0"/>
              <a:ea typeface="Open Sans" panose="020B0606030504020204" pitchFamily="34" charset="0"/>
              <a:cs typeface="Open Sans" panose="020B0606030504020204" pitchFamily="34" charset="0"/>
            </a:rPr>
            <a:t>opportunities later in life </a:t>
          </a:r>
        </a:p>
      </dgm:t>
    </dgm:pt>
    <dgm:pt modelId="{7FA30094-8E80-4A53-9AF6-96E471097195}" type="parTrans" cxnId="{44EF7B4C-06AC-4946-9879-6410EC216ECE}">
      <dgm:prSet/>
      <dgm:spPr/>
      <dgm:t>
        <a:bodyPr/>
        <a:lstStyle/>
        <a:p>
          <a:endParaRPr lang="en-GB"/>
        </a:p>
      </dgm:t>
    </dgm:pt>
    <dgm:pt modelId="{B948A572-9A57-4761-B815-C547D0F4A508}" type="sibTrans" cxnId="{44EF7B4C-06AC-4946-9879-6410EC216ECE}">
      <dgm:prSet/>
      <dgm:spPr/>
      <dgm:t>
        <a:bodyPr/>
        <a:lstStyle/>
        <a:p>
          <a:endParaRPr lang="en-GB"/>
        </a:p>
      </dgm:t>
    </dgm:pt>
    <dgm:pt modelId="{90452D6B-E1DF-43A2-925A-5DFC26610F0A}" type="pres">
      <dgm:prSet presAssocID="{0B27B8CA-EF34-4612-96C2-8FD2680D2F11}" presName="Name0" presStyleCnt="0">
        <dgm:presLayoutVars>
          <dgm:dir/>
          <dgm:resizeHandles val="exact"/>
        </dgm:presLayoutVars>
      </dgm:prSet>
      <dgm:spPr/>
    </dgm:pt>
    <dgm:pt modelId="{0BBCB307-B676-4816-8676-A31CB523DD2D}" type="pres">
      <dgm:prSet presAssocID="{0B27B8CA-EF34-4612-96C2-8FD2680D2F11}" presName="bkgdShp" presStyleLbl="alignAccFollowNode1" presStyleIdx="0" presStyleCnt="1"/>
      <dgm:spPr/>
    </dgm:pt>
    <dgm:pt modelId="{29A106BC-D4E6-437D-8755-4D9E04A253BF}" type="pres">
      <dgm:prSet presAssocID="{0B27B8CA-EF34-4612-96C2-8FD2680D2F11}" presName="linComp" presStyleCnt="0"/>
      <dgm:spPr/>
    </dgm:pt>
    <dgm:pt modelId="{CF5310E0-D392-484A-A7CB-8800740C7D79}" type="pres">
      <dgm:prSet presAssocID="{6D8CF2DF-3B09-4396-A30D-3260565A31D9}" presName="compNode" presStyleCnt="0"/>
      <dgm:spPr/>
    </dgm:pt>
    <dgm:pt modelId="{2481929E-EB62-4E34-A989-7AEB06076197}" type="pres">
      <dgm:prSet presAssocID="{6D8CF2DF-3B09-4396-A30D-3260565A31D9}" presName="node" presStyleLbl="node1" presStyleIdx="0" presStyleCnt="4">
        <dgm:presLayoutVars>
          <dgm:bulletEnabled val="1"/>
        </dgm:presLayoutVars>
      </dgm:prSet>
      <dgm:spPr/>
    </dgm:pt>
    <dgm:pt modelId="{F450367D-A81B-4703-B329-0C7AF1898EA8}" type="pres">
      <dgm:prSet presAssocID="{6D8CF2DF-3B09-4396-A30D-3260565A31D9}" presName="invisiNode" presStyleLbl="node1" presStyleIdx="0" presStyleCnt="4"/>
      <dgm:spPr/>
    </dgm:pt>
    <dgm:pt modelId="{66CBBE6C-62CB-4987-90BD-2FC01BDDF7FD}" type="pres">
      <dgm:prSet presAssocID="{6D8CF2DF-3B09-4396-A30D-3260565A31D9}" presName="imagNode" presStyleLbl="fgImgPlace1" presStyleIdx="0" presStyleCnt="4" custLinFactNeighborY="368"/>
      <dgm:spPr>
        <a:blipFill>
          <a:blip xmlns:r="http://schemas.openxmlformats.org/officeDocument/2006/relationships" r:embed="rId1"/>
          <a:srcRect/>
          <a:stretch>
            <a:fillRect l="-6000" r="-6000"/>
          </a:stretch>
        </a:blipFill>
      </dgm:spPr>
    </dgm:pt>
    <dgm:pt modelId="{7ABCA604-66F9-45A3-8ED7-E2A8AC70B5BA}" type="pres">
      <dgm:prSet presAssocID="{1E68119F-166C-4524-9051-8DF2FD14C021}" presName="sibTrans" presStyleLbl="sibTrans2D1" presStyleIdx="0" presStyleCnt="0"/>
      <dgm:spPr/>
    </dgm:pt>
    <dgm:pt modelId="{C1E2816D-42C4-4861-AB1B-37B28D4A6C52}" type="pres">
      <dgm:prSet presAssocID="{27B31DD1-62C5-4535-A21B-213A38F502A5}" presName="compNode" presStyleCnt="0"/>
      <dgm:spPr/>
    </dgm:pt>
    <dgm:pt modelId="{928F5524-C815-4E74-BBB9-1FC6D97658CD}" type="pres">
      <dgm:prSet presAssocID="{27B31DD1-62C5-4535-A21B-213A38F502A5}" presName="node" presStyleLbl="node1" presStyleIdx="1" presStyleCnt="4">
        <dgm:presLayoutVars>
          <dgm:bulletEnabled val="1"/>
        </dgm:presLayoutVars>
      </dgm:prSet>
      <dgm:spPr/>
    </dgm:pt>
    <dgm:pt modelId="{C1118F52-0B4C-4FEC-B87F-A90F2FA2724E}" type="pres">
      <dgm:prSet presAssocID="{27B31DD1-62C5-4535-A21B-213A38F502A5}" presName="invisiNode" presStyleLbl="node1" presStyleIdx="1" presStyleCnt="4"/>
      <dgm:spPr/>
    </dgm:pt>
    <dgm:pt modelId="{250B276C-F84D-434C-BDB3-BF17C68365AF}" type="pres">
      <dgm:prSet presAssocID="{27B31DD1-62C5-4535-A21B-213A38F502A5}" presName="imagNode" presStyleLbl="fgImgPlace1" presStyleIdx="1" presStyleCnt="4"/>
      <dgm:spPr>
        <a:blipFill>
          <a:blip xmlns:r="http://schemas.openxmlformats.org/officeDocument/2006/relationships" r:embed="rId2"/>
          <a:srcRect/>
          <a:stretch>
            <a:fillRect l="-6000" r="-6000"/>
          </a:stretch>
        </a:blipFill>
      </dgm:spPr>
      <dgm:extLst>
        <a:ext uri="{E40237B7-FDA0-4F09-8148-C483321AD2D9}">
          <dgm14:cNvPr xmlns:dgm14="http://schemas.microsoft.com/office/drawing/2010/diagram" id="0" name="" descr="People holding new baby"/>
        </a:ext>
      </dgm:extLst>
    </dgm:pt>
    <dgm:pt modelId="{F8A77B4D-9C8E-4DEA-8520-6C5079620B15}" type="pres">
      <dgm:prSet presAssocID="{D7509E1A-3A72-42EC-8F6F-911B5332A06C}" presName="sibTrans" presStyleLbl="sibTrans2D1" presStyleIdx="0" presStyleCnt="0"/>
      <dgm:spPr/>
    </dgm:pt>
    <dgm:pt modelId="{8909AD46-23F0-457D-A68D-A0CE2F5C85ED}" type="pres">
      <dgm:prSet presAssocID="{E7E083DE-AB2B-41B2-930E-5B33E801BEF3}" presName="compNode" presStyleCnt="0"/>
      <dgm:spPr/>
    </dgm:pt>
    <dgm:pt modelId="{CE760A84-27E6-4705-91E3-E295EE3142D0}" type="pres">
      <dgm:prSet presAssocID="{E7E083DE-AB2B-41B2-930E-5B33E801BEF3}" presName="node" presStyleLbl="node1" presStyleIdx="2" presStyleCnt="4">
        <dgm:presLayoutVars>
          <dgm:bulletEnabled val="1"/>
        </dgm:presLayoutVars>
      </dgm:prSet>
      <dgm:spPr/>
    </dgm:pt>
    <dgm:pt modelId="{C31303F7-D276-49BF-8FA2-1FB8E9F4C082}" type="pres">
      <dgm:prSet presAssocID="{E7E083DE-AB2B-41B2-930E-5B33E801BEF3}" presName="invisiNode" presStyleLbl="node1" presStyleIdx="2" presStyleCnt="4"/>
      <dgm:spPr/>
    </dgm:pt>
    <dgm:pt modelId="{CB4A8339-B5F5-4FF3-9406-00ADD51ACC60}" type="pres">
      <dgm:prSet presAssocID="{E7E083DE-AB2B-41B2-930E-5B33E801BEF3}"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descr="Girl wearing graduation cap and gown"/>
        </a:ext>
      </dgm:extLst>
    </dgm:pt>
    <dgm:pt modelId="{922236DE-3405-4BC8-B752-2CB515DE37F6}" type="pres">
      <dgm:prSet presAssocID="{07BFF893-A557-4D88-A1E6-7AABF4509257}" presName="sibTrans" presStyleLbl="sibTrans2D1" presStyleIdx="0" presStyleCnt="0"/>
      <dgm:spPr/>
    </dgm:pt>
    <dgm:pt modelId="{F68A25DC-6198-405B-A0C0-CE641C8C248F}" type="pres">
      <dgm:prSet presAssocID="{A56F9550-5CF5-4D7F-9729-C36A7ADD2328}" presName="compNode" presStyleCnt="0"/>
      <dgm:spPr/>
    </dgm:pt>
    <dgm:pt modelId="{60E42D7A-188C-4A86-8F5B-252CB7E96CC9}" type="pres">
      <dgm:prSet presAssocID="{A56F9550-5CF5-4D7F-9729-C36A7ADD2328}" presName="node" presStyleLbl="node1" presStyleIdx="3" presStyleCnt="4">
        <dgm:presLayoutVars>
          <dgm:bulletEnabled val="1"/>
        </dgm:presLayoutVars>
      </dgm:prSet>
      <dgm:spPr/>
    </dgm:pt>
    <dgm:pt modelId="{49E7F77E-38E6-4B3A-A25D-CAABA11892AA}" type="pres">
      <dgm:prSet presAssocID="{A56F9550-5CF5-4D7F-9729-C36A7ADD2328}" presName="invisiNode" presStyleLbl="node1" presStyleIdx="3" presStyleCnt="4"/>
      <dgm:spPr/>
    </dgm:pt>
    <dgm:pt modelId="{2D2748C7-8453-49DB-95EE-ECEDE3A98712}" type="pres">
      <dgm:prSet presAssocID="{A56F9550-5CF5-4D7F-9729-C36A7ADD2328}" presName="imagNode" presStyleLbl="fgImgPlace1" presStyleIdx="3" presStyleCnt="4"/>
      <dgm:spPr>
        <a:blipFill>
          <a:blip xmlns:r="http://schemas.openxmlformats.org/officeDocument/2006/relationships" r:embed="rId4"/>
          <a:srcRect/>
          <a:stretch>
            <a:fillRect l="-7000" r="-7000"/>
          </a:stretch>
        </a:blipFill>
      </dgm:spPr>
      <dgm:extLst>
        <a:ext uri="{E40237B7-FDA0-4F09-8148-C483321AD2D9}">
          <dgm14:cNvPr xmlns:dgm14="http://schemas.microsoft.com/office/drawing/2010/diagram" id="0" name="" descr="People in a job interview"/>
        </a:ext>
      </dgm:extLst>
    </dgm:pt>
  </dgm:ptLst>
  <dgm:cxnLst>
    <dgm:cxn modelId="{9EB06F04-114A-4BED-8786-961219BB3E95}" type="presOf" srcId="{27B31DD1-62C5-4535-A21B-213A38F502A5}" destId="{928F5524-C815-4E74-BBB9-1FC6D97658CD}" srcOrd="0" destOrd="0" presId="urn:microsoft.com/office/officeart/2005/8/layout/pList2"/>
    <dgm:cxn modelId="{88040107-05AB-45B6-9780-7C8BFA3EFB2E}" srcId="{0B27B8CA-EF34-4612-96C2-8FD2680D2F11}" destId="{27B31DD1-62C5-4535-A21B-213A38F502A5}" srcOrd="1" destOrd="0" parTransId="{3183181D-0CB0-4D04-B66F-BE5A7F63220F}" sibTransId="{D7509E1A-3A72-42EC-8F6F-911B5332A06C}"/>
    <dgm:cxn modelId="{07BC710C-2F44-4F74-B422-5FC2C00A98FB}" type="presOf" srcId="{0B27B8CA-EF34-4612-96C2-8FD2680D2F11}" destId="{90452D6B-E1DF-43A2-925A-5DFC26610F0A}" srcOrd="0" destOrd="0" presId="urn:microsoft.com/office/officeart/2005/8/layout/pList2"/>
    <dgm:cxn modelId="{1DFD3326-4360-4D68-A9DF-507639859B70}" type="presOf" srcId="{D7509E1A-3A72-42EC-8F6F-911B5332A06C}" destId="{F8A77B4D-9C8E-4DEA-8520-6C5079620B15}" srcOrd="0" destOrd="0" presId="urn:microsoft.com/office/officeart/2005/8/layout/pList2"/>
    <dgm:cxn modelId="{2F484C2A-5B95-4943-B259-42CA29740DE2}" srcId="{0B27B8CA-EF34-4612-96C2-8FD2680D2F11}" destId="{6D8CF2DF-3B09-4396-A30D-3260565A31D9}" srcOrd="0" destOrd="0" parTransId="{9018B66B-3C33-4BDC-8626-1E16709E6366}" sibTransId="{1E68119F-166C-4524-9051-8DF2FD14C021}"/>
    <dgm:cxn modelId="{33F9DA42-32F7-4008-BF7B-C8AF5F6F7D11}" type="presOf" srcId="{A56F9550-5CF5-4D7F-9729-C36A7ADD2328}" destId="{60E42D7A-188C-4A86-8F5B-252CB7E96CC9}" srcOrd="0" destOrd="0" presId="urn:microsoft.com/office/officeart/2005/8/layout/pList2"/>
    <dgm:cxn modelId="{44EF7B4C-06AC-4946-9879-6410EC216ECE}" srcId="{0B27B8CA-EF34-4612-96C2-8FD2680D2F11}" destId="{A56F9550-5CF5-4D7F-9729-C36A7ADD2328}" srcOrd="3" destOrd="0" parTransId="{7FA30094-8E80-4A53-9AF6-96E471097195}" sibTransId="{B948A572-9A57-4761-B815-C547D0F4A508}"/>
    <dgm:cxn modelId="{EEB16671-7FDB-4E6E-9057-51638618F1F1}" type="presOf" srcId="{07BFF893-A557-4D88-A1E6-7AABF4509257}" destId="{922236DE-3405-4BC8-B752-2CB515DE37F6}" srcOrd="0" destOrd="0" presId="urn:microsoft.com/office/officeart/2005/8/layout/pList2"/>
    <dgm:cxn modelId="{AE093875-2D8C-4823-AC14-4BC40360F5B4}" type="presOf" srcId="{E7E083DE-AB2B-41B2-930E-5B33E801BEF3}" destId="{CE760A84-27E6-4705-91E3-E295EE3142D0}" srcOrd="0" destOrd="0" presId="urn:microsoft.com/office/officeart/2005/8/layout/pList2"/>
    <dgm:cxn modelId="{A92F3184-B9AD-470A-87FC-2ED1AC51D35E}" srcId="{0B27B8CA-EF34-4612-96C2-8FD2680D2F11}" destId="{E7E083DE-AB2B-41B2-930E-5B33E801BEF3}" srcOrd="2" destOrd="0" parTransId="{AC994926-680B-4EB5-A4DA-F58BBE171C1B}" sibTransId="{07BFF893-A557-4D88-A1E6-7AABF4509257}"/>
    <dgm:cxn modelId="{7B69C5A3-2EA8-4E66-A837-054BABD7D443}" type="presOf" srcId="{1E68119F-166C-4524-9051-8DF2FD14C021}" destId="{7ABCA604-66F9-45A3-8ED7-E2A8AC70B5BA}" srcOrd="0" destOrd="0" presId="urn:microsoft.com/office/officeart/2005/8/layout/pList2"/>
    <dgm:cxn modelId="{CCF307E5-480B-405E-AF08-CC37F99B57C4}" type="presOf" srcId="{6D8CF2DF-3B09-4396-A30D-3260565A31D9}" destId="{2481929E-EB62-4E34-A989-7AEB06076197}" srcOrd="0" destOrd="0" presId="urn:microsoft.com/office/officeart/2005/8/layout/pList2"/>
    <dgm:cxn modelId="{DEE17216-B60F-4251-AAC9-4AA663CAD4A3}" type="presParOf" srcId="{90452D6B-E1DF-43A2-925A-5DFC26610F0A}" destId="{0BBCB307-B676-4816-8676-A31CB523DD2D}" srcOrd="0" destOrd="0" presId="urn:microsoft.com/office/officeart/2005/8/layout/pList2"/>
    <dgm:cxn modelId="{E33BC262-4B04-47D2-B31D-19B093337891}" type="presParOf" srcId="{90452D6B-E1DF-43A2-925A-5DFC26610F0A}" destId="{29A106BC-D4E6-437D-8755-4D9E04A253BF}" srcOrd="1" destOrd="0" presId="urn:microsoft.com/office/officeart/2005/8/layout/pList2"/>
    <dgm:cxn modelId="{7C74100D-22B3-4252-8208-9238D0AB163A}" type="presParOf" srcId="{29A106BC-D4E6-437D-8755-4D9E04A253BF}" destId="{CF5310E0-D392-484A-A7CB-8800740C7D79}" srcOrd="0" destOrd="0" presId="urn:microsoft.com/office/officeart/2005/8/layout/pList2"/>
    <dgm:cxn modelId="{E4356085-D073-4F2C-A5E7-130A0A9B610B}" type="presParOf" srcId="{CF5310E0-D392-484A-A7CB-8800740C7D79}" destId="{2481929E-EB62-4E34-A989-7AEB06076197}" srcOrd="0" destOrd="0" presId="urn:microsoft.com/office/officeart/2005/8/layout/pList2"/>
    <dgm:cxn modelId="{F1D1D0C3-D856-4AA6-8277-C088F7928FED}" type="presParOf" srcId="{CF5310E0-D392-484A-A7CB-8800740C7D79}" destId="{F450367D-A81B-4703-B329-0C7AF1898EA8}" srcOrd="1" destOrd="0" presId="urn:microsoft.com/office/officeart/2005/8/layout/pList2"/>
    <dgm:cxn modelId="{64E65910-0D48-4C42-A174-39D5B7F79F05}" type="presParOf" srcId="{CF5310E0-D392-484A-A7CB-8800740C7D79}" destId="{66CBBE6C-62CB-4987-90BD-2FC01BDDF7FD}" srcOrd="2" destOrd="0" presId="urn:microsoft.com/office/officeart/2005/8/layout/pList2"/>
    <dgm:cxn modelId="{DFC08F22-158C-44FA-A1EF-1A1F6610CB8A}" type="presParOf" srcId="{29A106BC-D4E6-437D-8755-4D9E04A253BF}" destId="{7ABCA604-66F9-45A3-8ED7-E2A8AC70B5BA}" srcOrd="1" destOrd="0" presId="urn:microsoft.com/office/officeart/2005/8/layout/pList2"/>
    <dgm:cxn modelId="{96E69DE3-B06D-4DF1-BB66-CAFCCAF0589F}" type="presParOf" srcId="{29A106BC-D4E6-437D-8755-4D9E04A253BF}" destId="{C1E2816D-42C4-4861-AB1B-37B28D4A6C52}" srcOrd="2" destOrd="0" presId="urn:microsoft.com/office/officeart/2005/8/layout/pList2"/>
    <dgm:cxn modelId="{8AC4858B-9215-4AF1-B906-0E69E5AE2E2A}" type="presParOf" srcId="{C1E2816D-42C4-4861-AB1B-37B28D4A6C52}" destId="{928F5524-C815-4E74-BBB9-1FC6D97658CD}" srcOrd="0" destOrd="0" presId="urn:microsoft.com/office/officeart/2005/8/layout/pList2"/>
    <dgm:cxn modelId="{00D7F228-1F28-4A9F-9D7C-F8E7FA0D9DDD}" type="presParOf" srcId="{C1E2816D-42C4-4861-AB1B-37B28D4A6C52}" destId="{C1118F52-0B4C-4FEC-B87F-A90F2FA2724E}" srcOrd="1" destOrd="0" presId="urn:microsoft.com/office/officeart/2005/8/layout/pList2"/>
    <dgm:cxn modelId="{81F84CF0-2414-42C4-9461-A028215F5BD9}" type="presParOf" srcId="{C1E2816D-42C4-4861-AB1B-37B28D4A6C52}" destId="{250B276C-F84D-434C-BDB3-BF17C68365AF}" srcOrd="2" destOrd="0" presId="urn:microsoft.com/office/officeart/2005/8/layout/pList2"/>
    <dgm:cxn modelId="{77725B0A-4773-4074-A5EC-D6C2611980A9}" type="presParOf" srcId="{29A106BC-D4E6-437D-8755-4D9E04A253BF}" destId="{F8A77B4D-9C8E-4DEA-8520-6C5079620B15}" srcOrd="3" destOrd="0" presId="urn:microsoft.com/office/officeart/2005/8/layout/pList2"/>
    <dgm:cxn modelId="{D06C79BC-ABF6-4021-AB18-F4EED0712BD8}" type="presParOf" srcId="{29A106BC-D4E6-437D-8755-4D9E04A253BF}" destId="{8909AD46-23F0-457D-A68D-A0CE2F5C85ED}" srcOrd="4" destOrd="0" presId="urn:microsoft.com/office/officeart/2005/8/layout/pList2"/>
    <dgm:cxn modelId="{39890DB8-11C6-412F-A16D-9647B43876A7}" type="presParOf" srcId="{8909AD46-23F0-457D-A68D-A0CE2F5C85ED}" destId="{CE760A84-27E6-4705-91E3-E295EE3142D0}" srcOrd="0" destOrd="0" presId="urn:microsoft.com/office/officeart/2005/8/layout/pList2"/>
    <dgm:cxn modelId="{798A4ED6-74D5-4CC1-A989-E34342BDE54B}" type="presParOf" srcId="{8909AD46-23F0-457D-A68D-A0CE2F5C85ED}" destId="{C31303F7-D276-49BF-8FA2-1FB8E9F4C082}" srcOrd="1" destOrd="0" presId="urn:microsoft.com/office/officeart/2005/8/layout/pList2"/>
    <dgm:cxn modelId="{CB8E4369-CB8C-42AD-886C-45C6174E1925}" type="presParOf" srcId="{8909AD46-23F0-457D-A68D-A0CE2F5C85ED}" destId="{CB4A8339-B5F5-4FF3-9406-00ADD51ACC60}" srcOrd="2" destOrd="0" presId="urn:microsoft.com/office/officeart/2005/8/layout/pList2"/>
    <dgm:cxn modelId="{6BDC9B92-2A62-4D1A-9F66-E912108142E6}" type="presParOf" srcId="{29A106BC-D4E6-437D-8755-4D9E04A253BF}" destId="{922236DE-3405-4BC8-B752-2CB515DE37F6}" srcOrd="5" destOrd="0" presId="urn:microsoft.com/office/officeart/2005/8/layout/pList2"/>
    <dgm:cxn modelId="{BCA3732A-E6EF-4534-8DE3-0CFEE833F205}" type="presParOf" srcId="{29A106BC-D4E6-437D-8755-4D9E04A253BF}" destId="{F68A25DC-6198-405B-A0C0-CE641C8C248F}" srcOrd="6" destOrd="0" presId="urn:microsoft.com/office/officeart/2005/8/layout/pList2"/>
    <dgm:cxn modelId="{D3FAC2DF-CCA7-4612-ABBA-5A98CF464054}" type="presParOf" srcId="{F68A25DC-6198-405B-A0C0-CE641C8C248F}" destId="{60E42D7A-188C-4A86-8F5B-252CB7E96CC9}" srcOrd="0" destOrd="0" presId="urn:microsoft.com/office/officeart/2005/8/layout/pList2"/>
    <dgm:cxn modelId="{A8B88ED5-30BC-4EEA-B733-0A8734546232}" type="presParOf" srcId="{F68A25DC-6198-405B-A0C0-CE641C8C248F}" destId="{49E7F77E-38E6-4B3A-A25D-CAABA11892AA}" srcOrd="1" destOrd="0" presId="urn:microsoft.com/office/officeart/2005/8/layout/pList2"/>
    <dgm:cxn modelId="{7EC15C1D-FB61-40D4-B9E5-17930B3FA631}" type="presParOf" srcId="{F68A25DC-6198-405B-A0C0-CE641C8C248F}" destId="{2D2748C7-8453-49DB-95EE-ECEDE3A98712}"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071A01-66F2-4D00-BCBF-5DDE0C5602A6}" type="doc">
      <dgm:prSet loTypeId="urn:microsoft.com/office/officeart/2008/layout/PictureStrips" loCatId="list" qsTypeId="urn:microsoft.com/office/officeart/2005/8/quickstyle/simple4" qsCatId="simple" csTypeId="urn:microsoft.com/office/officeart/2005/8/colors/accent5_1" csCatId="accent5" phldr="1"/>
      <dgm:spPr/>
      <dgm:t>
        <a:bodyPr/>
        <a:lstStyle/>
        <a:p>
          <a:endParaRPr lang="en-GB"/>
        </a:p>
      </dgm:t>
    </dgm:pt>
    <dgm:pt modelId="{F89E2FC5-FEA7-4CC7-AE9E-970AA77DC914}">
      <dgm:prSet phldrT="[Text]" custT="1"/>
      <dgm:spPr/>
      <dgm:t>
        <a:bodyPr/>
        <a:lstStyle/>
        <a:p>
          <a:pPr>
            <a:buFont typeface="Arial" panose="020B0604020202020204" pitchFamily="34" charset="0"/>
            <a:buChar char="•"/>
          </a:pPr>
          <a:r>
            <a:rPr lang="en-US" sz="2400" b="1">
              <a:effectLst/>
              <a:latin typeface="Open Sans" panose="020B0606030504020204" pitchFamily="34" charset="0"/>
              <a:ea typeface="Open Sans" panose="020B0606030504020204" pitchFamily="34" charset="0"/>
              <a:cs typeface="Open Sans" panose="020B0606030504020204" pitchFamily="34" charset="0"/>
            </a:rPr>
            <a:t>Early and continuous</a:t>
          </a:r>
          <a:endParaRPr lang="en-GB" sz="2400" b="1" dirty="0">
            <a:latin typeface="Open Sans" panose="020B0606030504020204" pitchFamily="34" charset="0"/>
            <a:ea typeface="Open Sans" panose="020B0606030504020204" pitchFamily="34" charset="0"/>
            <a:cs typeface="Open Sans" panose="020B0606030504020204" pitchFamily="34" charset="0"/>
          </a:endParaRPr>
        </a:p>
      </dgm:t>
    </dgm:pt>
    <dgm:pt modelId="{4F6B8BBB-2A92-4AFA-87F0-4DD0509214AB}" type="parTrans" cxnId="{01A9AD61-F8CD-4A55-928A-7CA1D04BB2FD}">
      <dgm:prSet/>
      <dgm:spPr/>
      <dgm:t>
        <a:bodyPr/>
        <a:lstStyle/>
        <a:p>
          <a:endParaRPr lang="en-GB"/>
        </a:p>
      </dgm:t>
    </dgm:pt>
    <dgm:pt modelId="{A371D9F7-FEE3-4A3C-A8D8-8E07F7094EE4}" type="sibTrans" cxnId="{01A9AD61-F8CD-4A55-928A-7CA1D04BB2FD}">
      <dgm:prSet/>
      <dgm:spPr/>
      <dgm:t>
        <a:bodyPr/>
        <a:lstStyle/>
        <a:p>
          <a:endParaRPr lang="en-GB"/>
        </a:p>
      </dgm:t>
    </dgm:pt>
    <dgm:pt modelId="{685E233E-3D31-4331-8404-32C9BA4E1953}">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Family-centered </a:t>
          </a:r>
          <a:endParaRPr lang="en-US" sz="24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6CFC7D5B-BE72-48D4-A029-69FCB0F0D1F6}" type="parTrans" cxnId="{8C01C083-7C24-45B2-97C6-93986867A6EB}">
      <dgm:prSet/>
      <dgm:spPr/>
      <dgm:t>
        <a:bodyPr/>
        <a:lstStyle/>
        <a:p>
          <a:endParaRPr lang="en-GB"/>
        </a:p>
      </dgm:t>
    </dgm:pt>
    <dgm:pt modelId="{90309A75-AD1A-4B7E-8DD7-AD989B856CC6}" type="sibTrans" cxnId="{8C01C083-7C24-45B2-97C6-93986867A6EB}">
      <dgm:prSet/>
      <dgm:spPr/>
      <dgm:t>
        <a:bodyPr/>
        <a:lstStyle/>
        <a:p>
          <a:endParaRPr lang="en-GB"/>
        </a:p>
      </dgm:t>
    </dgm:pt>
    <dgm:pt modelId="{4621B94A-863E-496C-8D8B-1DD4894243B7}">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Based on a social model of disability</a:t>
          </a:r>
          <a:endParaRPr lang="en-US" sz="24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D8E0FDF5-76DC-424B-AAF3-48A093243727}" type="parTrans" cxnId="{5429B705-506E-4DAC-970A-E21A41A8D7A8}">
      <dgm:prSet/>
      <dgm:spPr/>
      <dgm:t>
        <a:bodyPr/>
        <a:lstStyle/>
        <a:p>
          <a:endParaRPr lang="en-GB"/>
        </a:p>
      </dgm:t>
    </dgm:pt>
    <dgm:pt modelId="{8E976DB8-1FF7-4D6E-ABB3-DEAC017CECAB}" type="sibTrans" cxnId="{5429B705-506E-4DAC-970A-E21A41A8D7A8}">
      <dgm:prSet/>
      <dgm:spPr/>
      <dgm:t>
        <a:bodyPr/>
        <a:lstStyle/>
        <a:p>
          <a:endParaRPr lang="en-GB"/>
        </a:p>
      </dgm:t>
    </dgm:pt>
    <dgm:pt modelId="{F3BA200C-0E43-455B-87A4-5671C5ED9228}">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Intensive </a:t>
          </a:r>
          <a:endParaRPr lang="en-US" sz="24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912D73E6-9685-46B8-99D9-BF6AC989D1B9}" type="parTrans" cxnId="{F851AF04-0AC5-48EE-922B-61B372C1F96F}">
      <dgm:prSet/>
      <dgm:spPr/>
      <dgm:t>
        <a:bodyPr/>
        <a:lstStyle/>
        <a:p>
          <a:endParaRPr lang="en-GB"/>
        </a:p>
      </dgm:t>
    </dgm:pt>
    <dgm:pt modelId="{6F33FB63-25E7-4DAF-81BE-B3E3F7088BE3}" type="sibTrans" cxnId="{F851AF04-0AC5-48EE-922B-61B372C1F96F}">
      <dgm:prSet/>
      <dgm:spPr/>
      <dgm:t>
        <a:bodyPr/>
        <a:lstStyle/>
        <a:p>
          <a:endParaRPr lang="en-GB"/>
        </a:p>
      </dgm:t>
    </dgm:pt>
    <dgm:pt modelId="{BA63CFE4-37DF-4FD1-8F66-1C9EC3E835D4}">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Accessible and affordable</a:t>
          </a:r>
          <a:endParaRPr lang="en-US" sz="24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3B82EBAE-A499-4FD8-9EDA-B8CA83E03AF8}" type="parTrans" cxnId="{54C352DD-2E6D-4C60-8BB1-C865DE659738}">
      <dgm:prSet/>
      <dgm:spPr/>
      <dgm:t>
        <a:bodyPr/>
        <a:lstStyle/>
        <a:p>
          <a:endParaRPr lang="en-GB"/>
        </a:p>
      </dgm:t>
    </dgm:pt>
    <dgm:pt modelId="{69E2C458-A511-4AD4-8CF5-E3FFAA1E3AEE}" type="sibTrans" cxnId="{54C352DD-2E6D-4C60-8BB1-C865DE659738}">
      <dgm:prSet/>
      <dgm:spPr/>
      <dgm:t>
        <a:bodyPr/>
        <a:lstStyle/>
        <a:p>
          <a:endParaRPr lang="en-GB"/>
        </a:p>
      </dgm:t>
    </dgm:pt>
    <dgm:pt modelId="{E2DBB2FF-F0D0-4E45-BAB1-654404952D99}">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Transdisciplinary, integrated and team based </a:t>
          </a:r>
          <a:endParaRPr lang="en-US" sz="24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75B69AAC-D9A0-4AEC-B81D-9E4DAF3C1E18}" type="parTrans" cxnId="{C94DC2AA-6632-44E6-8FE6-3F888114FFD4}">
      <dgm:prSet/>
      <dgm:spPr/>
      <dgm:t>
        <a:bodyPr/>
        <a:lstStyle/>
        <a:p>
          <a:endParaRPr lang="en-GB"/>
        </a:p>
      </dgm:t>
    </dgm:pt>
    <dgm:pt modelId="{03F2E953-2395-40A6-A716-925A666A371A}" type="sibTrans" cxnId="{C94DC2AA-6632-44E6-8FE6-3F888114FFD4}">
      <dgm:prSet/>
      <dgm:spPr/>
      <dgm:t>
        <a:bodyPr/>
        <a:lstStyle/>
        <a:p>
          <a:endParaRPr lang="en-GB"/>
        </a:p>
      </dgm:t>
    </dgm:pt>
    <dgm:pt modelId="{B12F3CFB-EBEF-4C62-9485-8E74F4A8C4F6}">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Individualised and evidenced based </a:t>
          </a:r>
          <a:endParaRPr lang="en-US" sz="24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282822F8-5356-44B4-9D4D-18DD758CB5E0}" type="parTrans" cxnId="{F50435D0-DDD8-4967-BDE7-2A29B1C601B2}">
      <dgm:prSet/>
      <dgm:spPr/>
      <dgm:t>
        <a:bodyPr/>
        <a:lstStyle/>
        <a:p>
          <a:endParaRPr lang="en-GB"/>
        </a:p>
      </dgm:t>
    </dgm:pt>
    <dgm:pt modelId="{FEA2C54F-6A91-412F-AFF9-7A1D7FA0EB07}" type="sibTrans" cxnId="{F50435D0-DDD8-4967-BDE7-2A29B1C601B2}">
      <dgm:prSet/>
      <dgm:spPr/>
      <dgm:t>
        <a:bodyPr/>
        <a:lstStyle/>
        <a:p>
          <a:endParaRPr lang="en-GB"/>
        </a:p>
      </dgm:t>
    </dgm:pt>
    <dgm:pt modelId="{2255BF3E-93D1-4431-B735-E16FECB6F084}">
      <dgm:prSet custT="1"/>
      <dgm:spPr/>
      <dgm:t>
        <a:bodyPr/>
        <a:lstStyle/>
        <a:p>
          <a:r>
            <a:rPr lang="en-US" sz="2400" b="1">
              <a:effectLst/>
              <a:latin typeface="Open Sans" panose="020B0606030504020204" pitchFamily="34" charset="0"/>
              <a:ea typeface="Open Sans" panose="020B0606030504020204" pitchFamily="34" charset="0"/>
              <a:cs typeface="Open Sans" panose="020B0606030504020204" pitchFamily="34" charset="0"/>
            </a:rPr>
            <a:t>Based on the best interest and participation of the child </a:t>
          </a:r>
          <a:endParaRPr lang="en-US" sz="1800" b="1" dirty="0">
            <a:effectLst/>
            <a:latin typeface="Open Sans" panose="020B0606030504020204" pitchFamily="34" charset="0"/>
            <a:ea typeface="Open Sans" panose="020B0606030504020204" pitchFamily="34" charset="0"/>
            <a:cs typeface="Open Sans" panose="020B0606030504020204" pitchFamily="34" charset="0"/>
          </a:endParaRPr>
        </a:p>
      </dgm:t>
    </dgm:pt>
    <dgm:pt modelId="{4F727F8E-0F13-4ECC-B88B-AF43B227065E}" type="parTrans" cxnId="{E0257F48-ED0B-471E-B4E1-7C3D74AA38DD}">
      <dgm:prSet/>
      <dgm:spPr/>
      <dgm:t>
        <a:bodyPr/>
        <a:lstStyle/>
        <a:p>
          <a:endParaRPr lang="en-GB"/>
        </a:p>
      </dgm:t>
    </dgm:pt>
    <dgm:pt modelId="{2CC3EE17-C3BE-4CA3-BE03-10043A133F42}" type="sibTrans" cxnId="{E0257F48-ED0B-471E-B4E1-7C3D74AA38DD}">
      <dgm:prSet/>
      <dgm:spPr/>
      <dgm:t>
        <a:bodyPr/>
        <a:lstStyle/>
        <a:p>
          <a:endParaRPr lang="en-GB"/>
        </a:p>
      </dgm:t>
    </dgm:pt>
    <dgm:pt modelId="{AF1B3876-63A4-4D7E-82E4-6FEDDFAA3909}" type="pres">
      <dgm:prSet presAssocID="{66071A01-66F2-4D00-BCBF-5DDE0C5602A6}" presName="Name0" presStyleCnt="0">
        <dgm:presLayoutVars>
          <dgm:dir/>
          <dgm:resizeHandles val="exact"/>
        </dgm:presLayoutVars>
      </dgm:prSet>
      <dgm:spPr/>
    </dgm:pt>
    <dgm:pt modelId="{80C04E75-88A9-414D-AAF9-7F27C630395F}" type="pres">
      <dgm:prSet presAssocID="{F89E2FC5-FEA7-4CC7-AE9E-970AA77DC914}" presName="composite" presStyleCnt="0"/>
      <dgm:spPr/>
    </dgm:pt>
    <dgm:pt modelId="{97EA946B-AD2E-4100-98D5-D29F5CB820A5}" type="pres">
      <dgm:prSet presAssocID="{F89E2FC5-FEA7-4CC7-AE9E-970AA77DC914}" presName="rect1" presStyleLbl="trAlignAcc1" presStyleIdx="0" presStyleCnt="8" custLinFactNeighborY="-2806">
        <dgm:presLayoutVars>
          <dgm:bulletEnabled val="1"/>
        </dgm:presLayoutVars>
      </dgm:prSet>
      <dgm:spPr/>
    </dgm:pt>
    <dgm:pt modelId="{24EB5842-5C04-49DA-B1A2-102246B1B326}" type="pres">
      <dgm:prSet presAssocID="{F89E2FC5-FEA7-4CC7-AE9E-970AA77DC914}" presName="rect2" presStyleLbl="fgImgPlac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by with solid fill"/>
        </a:ext>
      </dgm:extLst>
    </dgm:pt>
    <dgm:pt modelId="{16887BF6-4F5F-403C-9157-83CF84197849}" type="pres">
      <dgm:prSet presAssocID="{A371D9F7-FEE3-4A3C-A8D8-8E07F7094EE4}" presName="sibTrans" presStyleCnt="0"/>
      <dgm:spPr/>
    </dgm:pt>
    <dgm:pt modelId="{B426BBD2-1A6E-496E-B023-25363819CB42}" type="pres">
      <dgm:prSet presAssocID="{685E233E-3D31-4331-8404-32C9BA4E1953}" presName="composite" presStyleCnt="0"/>
      <dgm:spPr/>
    </dgm:pt>
    <dgm:pt modelId="{908FAFE6-3812-43A6-9A88-FF7F966A9240}" type="pres">
      <dgm:prSet presAssocID="{685E233E-3D31-4331-8404-32C9BA4E1953}" presName="rect1" presStyleLbl="trAlignAcc1" presStyleIdx="1" presStyleCnt="8">
        <dgm:presLayoutVars>
          <dgm:bulletEnabled val="1"/>
        </dgm:presLayoutVars>
      </dgm:prSet>
      <dgm:spPr/>
    </dgm:pt>
    <dgm:pt modelId="{442E0AA7-994A-46DB-A6E2-9168D1B468E0}" type="pres">
      <dgm:prSet presAssocID="{685E233E-3D31-4331-8404-32C9BA4E1953}" presName="rect2" presStyleLbl="fgImgPlac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Home1 with solid fill"/>
        </a:ext>
      </dgm:extLst>
    </dgm:pt>
    <dgm:pt modelId="{4C33E58F-B636-48D0-99DD-31A09AB0E323}" type="pres">
      <dgm:prSet presAssocID="{90309A75-AD1A-4B7E-8DD7-AD989B856CC6}" presName="sibTrans" presStyleCnt="0"/>
      <dgm:spPr/>
    </dgm:pt>
    <dgm:pt modelId="{0EADFA4A-A0DA-42C5-B657-19055CEDABDA}" type="pres">
      <dgm:prSet presAssocID="{4621B94A-863E-496C-8D8B-1DD4894243B7}" presName="composite" presStyleCnt="0"/>
      <dgm:spPr/>
    </dgm:pt>
    <dgm:pt modelId="{1E202225-D753-4BFB-B655-FE4E4A3210A9}" type="pres">
      <dgm:prSet presAssocID="{4621B94A-863E-496C-8D8B-1DD4894243B7}" presName="rect1" presStyleLbl="trAlignAcc1" presStyleIdx="2" presStyleCnt="8">
        <dgm:presLayoutVars>
          <dgm:bulletEnabled val="1"/>
        </dgm:presLayoutVars>
      </dgm:prSet>
      <dgm:spPr/>
    </dgm:pt>
    <dgm:pt modelId="{3BC91622-10CA-467B-B492-2F456A84F5EE}" type="pres">
      <dgm:prSet presAssocID="{4621B94A-863E-496C-8D8B-1DD4894243B7}" presName="rect2" presStyleLbl="fgImgPlac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onnections with solid fill"/>
        </a:ext>
      </dgm:extLst>
    </dgm:pt>
    <dgm:pt modelId="{4674B58B-4DFB-43CD-A37A-41499C6FC0E3}" type="pres">
      <dgm:prSet presAssocID="{8E976DB8-1FF7-4D6E-ABB3-DEAC017CECAB}" presName="sibTrans" presStyleCnt="0"/>
      <dgm:spPr/>
    </dgm:pt>
    <dgm:pt modelId="{06256F5B-EE17-484A-B5F4-67529B2306CB}" type="pres">
      <dgm:prSet presAssocID="{F3BA200C-0E43-455B-87A4-5671C5ED9228}" presName="composite" presStyleCnt="0"/>
      <dgm:spPr/>
    </dgm:pt>
    <dgm:pt modelId="{B9E60264-5EA8-45DC-9B22-3245B164571E}" type="pres">
      <dgm:prSet presAssocID="{F3BA200C-0E43-455B-87A4-5671C5ED9228}" presName="rect1" presStyleLbl="trAlignAcc1" presStyleIdx="3" presStyleCnt="8">
        <dgm:presLayoutVars>
          <dgm:bulletEnabled val="1"/>
        </dgm:presLayoutVars>
      </dgm:prSet>
      <dgm:spPr/>
    </dgm:pt>
    <dgm:pt modelId="{036302B7-A120-4DE8-B334-36C9875AEDE1}" type="pres">
      <dgm:prSet presAssocID="{F3BA200C-0E43-455B-87A4-5671C5ED9228}" presName="rect2"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Bad Inventory outline"/>
        </a:ext>
      </dgm:extLst>
    </dgm:pt>
    <dgm:pt modelId="{1D3AD21C-0D93-4308-B598-BE927368659C}" type="pres">
      <dgm:prSet presAssocID="{6F33FB63-25E7-4DAF-81BE-B3E3F7088BE3}" presName="sibTrans" presStyleCnt="0"/>
      <dgm:spPr/>
    </dgm:pt>
    <dgm:pt modelId="{AFC79E75-8CD8-46F4-A120-79271A264237}" type="pres">
      <dgm:prSet presAssocID="{BA63CFE4-37DF-4FD1-8F66-1C9EC3E835D4}" presName="composite" presStyleCnt="0"/>
      <dgm:spPr/>
    </dgm:pt>
    <dgm:pt modelId="{562CAFDD-03A5-40DB-9344-1AD5CA444B56}" type="pres">
      <dgm:prSet presAssocID="{BA63CFE4-37DF-4FD1-8F66-1C9EC3E835D4}" presName="rect1" presStyleLbl="trAlignAcc1" presStyleIdx="4" presStyleCnt="8">
        <dgm:presLayoutVars>
          <dgm:bulletEnabled val="1"/>
        </dgm:presLayoutVars>
      </dgm:prSet>
      <dgm:spPr/>
    </dgm:pt>
    <dgm:pt modelId="{AFB26ACC-2A9F-4D52-B97E-3F753ADAC135}" type="pres">
      <dgm:prSet presAssocID="{BA63CFE4-37DF-4FD1-8F66-1C9EC3E835D4}" presName="rect2"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Handshake with solid fill"/>
        </a:ext>
      </dgm:extLst>
    </dgm:pt>
    <dgm:pt modelId="{486BFA06-C199-4C44-B760-D89099C10CB5}" type="pres">
      <dgm:prSet presAssocID="{69E2C458-A511-4AD4-8CF5-E3FFAA1E3AEE}" presName="sibTrans" presStyleCnt="0"/>
      <dgm:spPr/>
    </dgm:pt>
    <dgm:pt modelId="{6512AA41-6574-4486-B7DA-466F0BA5186D}" type="pres">
      <dgm:prSet presAssocID="{E2DBB2FF-F0D0-4E45-BAB1-654404952D99}" presName="composite" presStyleCnt="0"/>
      <dgm:spPr/>
    </dgm:pt>
    <dgm:pt modelId="{DB4058B3-4D2B-468A-85DE-1494846F6D72}" type="pres">
      <dgm:prSet presAssocID="{E2DBB2FF-F0D0-4E45-BAB1-654404952D99}" presName="rect1" presStyleLbl="trAlignAcc1" presStyleIdx="5" presStyleCnt="8">
        <dgm:presLayoutVars>
          <dgm:bulletEnabled val="1"/>
        </dgm:presLayoutVars>
      </dgm:prSet>
      <dgm:spPr/>
    </dgm:pt>
    <dgm:pt modelId="{19B59D03-85CB-44F9-94CC-C6236A2C9B40}" type="pres">
      <dgm:prSet presAssocID="{E2DBB2FF-F0D0-4E45-BAB1-654404952D99}" presName="rect2"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Cheers with solid fill"/>
        </a:ext>
      </dgm:extLst>
    </dgm:pt>
    <dgm:pt modelId="{7FF2D36D-BE31-4224-B8CA-925575C5400F}" type="pres">
      <dgm:prSet presAssocID="{03F2E953-2395-40A6-A716-925A666A371A}" presName="sibTrans" presStyleCnt="0"/>
      <dgm:spPr/>
    </dgm:pt>
    <dgm:pt modelId="{FA906A07-EA90-4563-AC5C-CF924037FB4E}" type="pres">
      <dgm:prSet presAssocID="{B12F3CFB-EBEF-4C62-9485-8E74F4A8C4F6}" presName="composite" presStyleCnt="0"/>
      <dgm:spPr/>
    </dgm:pt>
    <dgm:pt modelId="{F89673A6-2455-443C-9376-D04315ACA9A4}" type="pres">
      <dgm:prSet presAssocID="{B12F3CFB-EBEF-4C62-9485-8E74F4A8C4F6}" presName="rect1" presStyleLbl="trAlignAcc1" presStyleIdx="6" presStyleCnt="8">
        <dgm:presLayoutVars>
          <dgm:bulletEnabled val="1"/>
        </dgm:presLayoutVars>
      </dgm:prSet>
      <dgm:spPr/>
    </dgm:pt>
    <dgm:pt modelId="{D3B1B723-946E-460E-9D70-BD7355AF6CDA}" type="pres">
      <dgm:prSet presAssocID="{B12F3CFB-EBEF-4C62-9485-8E74F4A8C4F6}" presName="rect2"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Influencer outline"/>
        </a:ext>
      </dgm:extLst>
    </dgm:pt>
    <dgm:pt modelId="{7D9551B6-813A-42F3-BA28-2915094B3BB5}" type="pres">
      <dgm:prSet presAssocID="{FEA2C54F-6A91-412F-AFF9-7A1D7FA0EB07}" presName="sibTrans" presStyleCnt="0"/>
      <dgm:spPr/>
    </dgm:pt>
    <dgm:pt modelId="{D114EC17-AFE7-450D-A3D6-1EABC73F1305}" type="pres">
      <dgm:prSet presAssocID="{2255BF3E-93D1-4431-B735-E16FECB6F084}" presName="composite" presStyleCnt="0"/>
      <dgm:spPr/>
    </dgm:pt>
    <dgm:pt modelId="{62BF5042-BD00-49B1-AD66-44A8C80157EF}" type="pres">
      <dgm:prSet presAssocID="{2255BF3E-93D1-4431-B735-E16FECB6F084}" presName="rect1" presStyleLbl="trAlignAcc1" presStyleIdx="7" presStyleCnt="8">
        <dgm:presLayoutVars>
          <dgm:bulletEnabled val="1"/>
        </dgm:presLayoutVars>
      </dgm:prSet>
      <dgm:spPr/>
    </dgm:pt>
    <dgm:pt modelId="{330E6C3F-31F4-4ACE-9903-E1AEEC653050}" type="pres">
      <dgm:prSet presAssocID="{2255BF3E-93D1-4431-B735-E16FECB6F084}" presName="rect2" presStyleLbl="fgImgPlac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l="-25000" r="-25000"/>
          </a:stretch>
        </a:blipFill>
      </dgm:spPr>
      <dgm:extLst>
        <a:ext uri="{E40237B7-FDA0-4F09-8148-C483321AD2D9}">
          <dgm14:cNvPr xmlns:dgm14="http://schemas.microsoft.com/office/drawing/2010/diagram" id="0" name="" descr="Child with balloon outline"/>
        </a:ext>
      </dgm:extLst>
    </dgm:pt>
  </dgm:ptLst>
  <dgm:cxnLst>
    <dgm:cxn modelId="{F851AF04-0AC5-48EE-922B-61B372C1F96F}" srcId="{66071A01-66F2-4D00-BCBF-5DDE0C5602A6}" destId="{F3BA200C-0E43-455B-87A4-5671C5ED9228}" srcOrd="3" destOrd="0" parTransId="{912D73E6-9685-46B8-99D9-BF6AC989D1B9}" sibTransId="{6F33FB63-25E7-4DAF-81BE-B3E3F7088BE3}"/>
    <dgm:cxn modelId="{5429B705-506E-4DAC-970A-E21A41A8D7A8}" srcId="{66071A01-66F2-4D00-BCBF-5DDE0C5602A6}" destId="{4621B94A-863E-496C-8D8B-1DD4894243B7}" srcOrd="2" destOrd="0" parTransId="{D8E0FDF5-76DC-424B-AAF3-48A093243727}" sibTransId="{8E976DB8-1FF7-4D6E-ABB3-DEAC017CECAB}"/>
    <dgm:cxn modelId="{0F080217-3782-4204-A0B3-5F331F8A503E}" type="presOf" srcId="{F3BA200C-0E43-455B-87A4-5671C5ED9228}" destId="{B9E60264-5EA8-45DC-9B22-3245B164571E}" srcOrd="0" destOrd="0" presId="urn:microsoft.com/office/officeart/2008/layout/PictureStrips"/>
    <dgm:cxn modelId="{CF684122-95F6-4E96-9466-67B383586C6B}" type="presOf" srcId="{F89E2FC5-FEA7-4CC7-AE9E-970AA77DC914}" destId="{97EA946B-AD2E-4100-98D5-D29F5CB820A5}" srcOrd="0" destOrd="0" presId="urn:microsoft.com/office/officeart/2008/layout/PictureStrips"/>
    <dgm:cxn modelId="{842B702E-80DB-41BE-A285-66BFA3A1D25F}" type="presOf" srcId="{B12F3CFB-EBEF-4C62-9485-8E74F4A8C4F6}" destId="{F89673A6-2455-443C-9376-D04315ACA9A4}" srcOrd="0" destOrd="0" presId="urn:microsoft.com/office/officeart/2008/layout/PictureStrips"/>
    <dgm:cxn modelId="{9628E138-277E-496B-A9C2-D3D937823107}" type="presOf" srcId="{BA63CFE4-37DF-4FD1-8F66-1C9EC3E835D4}" destId="{562CAFDD-03A5-40DB-9344-1AD5CA444B56}" srcOrd="0" destOrd="0" presId="urn:microsoft.com/office/officeart/2008/layout/PictureStrips"/>
    <dgm:cxn modelId="{01A9AD61-F8CD-4A55-928A-7CA1D04BB2FD}" srcId="{66071A01-66F2-4D00-BCBF-5DDE0C5602A6}" destId="{F89E2FC5-FEA7-4CC7-AE9E-970AA77DC914}" srcOrd="0" destOrd="0" parTransId="{4F6B8BBB-2A92-4AFA-87F0-4DD0509214AB}" sibTransId="{A371D9F7-FEE3-4A3C-A8D8-8E07F7094EE4}"/>
    <dgm:cxn modelId="{99145663-EA42-498C-A408-B9196A23BA73}" type="presOf" srcId="{685E233E-3D31-4331-8404-32C9BA4E1953}" destId="{908FAFE6-3812-43A6-9A88-FF7F966A9240}" srcOrd="0" destOrd="0" presId="urn:microsoft.com/office/officeart/2008/layout/PictureStrips"/>
    <dgm:cxn modelId="{E0257F48-ED0B-471E-B4E1-7C3D74AA38DD}" srcId="{66071A01-66F2-4D00-BCBF-5DDE0C5602A6}" destId="{2255BF3E-93D1-4431-B735-E16FECB6F084}" srcOrd="7" destOrd="0" parTransId="{4F727F8E-0F13-4ECC-B88B-AF43B227065E}" sibTransId="{2CC3EE17-C3BE-4CA3-BE03-10043A133F42}"/>
    <dgm:cxn modelId="{AD9A8253-3199-4E55-A12C-ACAFE8D9B649}" type="presOf" srcId="{66071A01-66F2-4D00-BCBF-5DDE0C5602A6}" destId="{AF1B3876-63A4-4D7E-82E4-6FEDDFAA3909}" srcOrd="0" destOrd="0" presId="urn:microsoft.com/office/officeart/2008/layout/PictureStrips"/>
    <dgm:cxn modelId="{8C01C083-7C24-45B2-97C6-93986867A6EB}" srcId="{66071A01-66F2-4D00-BCBF-5DDE0C5602A6}" destId="{685E233E-3D31-4331-8404-32C9BA4E1953}" srcOrd="1" destOrd="0" parTransId="{6CFC7D5B-BE72-48D4-A029-69FCB0F0D1F6}" sibTransId="{90309A75-AD1A-4B7E-8DD7-AD989B856CC6}"/>
    <dgm:cxn modelId="{2C0C2AA9-8E21-485E-AE3A-B355E16C633C}" type="presOf" srcId="{2255BF3E-93D1-4431-B735-E16FECB6F084}" destId="{62BF5042-BD00-49B1-AD66-44A8C80157EF}" srcOrd="0" destOrd="0" presId="urn:microsoft.com/office/officeart/2008/layout/PictureStrips"/>
    <dgm:cxn modelId="{C94DC2AA-6632-44E6-8FE6-3F888114FFD4}" srcId="{66071A01-66F2-4D00-BCBF-5DDE0C5602A6}" destId="{E2DBB2FF-F0D0-4E45-BAB1-654404952D99}" srcOrd="5" destOrd="0" parTransId="{75B69AAC-D9A0-4AEC-B81D-9E4DAF3C1E18}" sibTransId="{03F2E953-2395-40A6-A716-925A666A371A}"/>
    <dgm:cxn modelId="{F50435D0-DDD8-4967-BDE7-2A29B1C601B2}" srcId="{66071A01-66F2-4D00-BCBF-5DDE0C5602A6}" destId="{B12F3CFB-EBEF-4C62-9485-8E74F4A8C4F6}" srcOrd="6" destOrd="0" parTransId="{282822F8-5356-44B4-9D4D-18DD758CB5E0}" sibTransId="{FEA2C54F-6A91-412F-AFF9-7A1D7FA0EB07}"/>
    <dgm:cxn modelId="{23323FD8-FC58-448D-80C2-0B7187D5E2FF}" type="presOf" srcId="{4621B94A-863E-496C-8D8B-1DD4894243B7}" destId="{1E202225-D753-4BFB-B655-FE4E4A3210A9}" srcOrd="0" destOrd="0" presId="urn:microsoft.com/office/officeart/2008/layout/PictureStrips"/>
    <dgm:cxn modelId="{54C352DD-2E6D-4C60-8BB1-C865DE659738}" srcId="{66071A01-66F2-4D00-BCBF-5DDE0C5602A6}" destId="{BA63CFE4-37DF-4FD1-8F66-1C9EC3E835D4}" srcOrd="4" destOrd="0" parTransId="{3B82EBAE-A499-4FD8-9EDA-B8CA83E03AF8}" sibTransId="{69E2C458-A511-4AD4-8CF5-E3FFAA1E3AEE}"/>
    <dgm:cxn modelId="{31C7DCE1-E0CA-4445-8620-EBD9BC04A3C7}" type="presOf" srcId="{E2DBB2FF-F0D0-4E45-BAB1-654404952D99}" destId="{DB4058B3-4D2B-468A-85DE-1494846F6D72}" srcOrd="0" destOrd="0" presId="urn:microsoft.com/office/officeart/2008/layout/PictureStrips"/>
    <dgm:cxn modelId="{C7021FC0-F8B9-43D1-BE6E-F31DACF8CB91}" type="presParOf" srcId="{AF1B3876-63A4-4D7E-82E4-6FEDDFAA3909}" destId="{80C04E75-88A9-414D-AAF9-7F27C630395F}" srcOrd="0" destOrd="0" presId="urn:microsoft.com/office/officeart/2008/layout/PictureStrips"/>
    <dgm:cxn modelId="{CCC4BB52-F892-49B2-A134-ACE744E1C5E7}" type="presParOf" srcId="{80C04E75-88A9-414D-AAF9-7F27C630395F}" destId="{97EA946B-AD2E-4100-98D5-D29F5CB820A5}" srcOrd="0" destOrd="0" presId="urn:microsoft.com/office/officeart/2008/layout/PictureStrips"/>
    <dgm:cxn modelId="{C33AA6CE-6E26-4AA4-B1C7-4632D916A218}" type="presParOf" srcId="{80C04E75-88A9-414D-AAF9-7F27C630395F}" destId="{24EB5842-5C04-49DA-B1A2-102246B1B326}" srcOrd="1" destOrd="0" presId="urn:microsoft.com/office/officeart/2008/layout/PictureStrips"/>
    <dgm:cxn modelId="{7FE927F4-2047-4614-BA2C-C1E5F561DC1B}" type="presParOf" srcId="{AF1B3876-63A4-4D7E-82E4-6FEDDFAA3909}" destId="{16887BF6-4F5F-403C-9157-83CF84197849}" srcOrd="1" destOrd="0" presId="urn:microsoft.com/office/officeart/2008/layout/PictureStrips"/>
    <dgm:cxn modelId="{13CE2084-65F0-4B94-82DF-71B10D9A9148}" type="presParOf" srcId="{AF1B3876-63A4-4D7E-82E4-6FEDDFAA3909}" destId="{B426BBD2-1A6E-496E-B023-25363819CB42}" srcOrd="2" destOrd="0" presId="urn:microsoft.com/office/officeart/2008/layout/PictureStrips"/>
    <dgm:cxn modelId="{B1C569D3-67F8-4B52-9CF3-DFB149CF2177}" type="presParOf" srcId="{B426BBD2-1A6E-496E-B023-25363819CB42}" destId="{908FAFE6-3812-43A6-9A88-FF7F966A9240}" srcOrd="0" destOrd="0" presId="urn:microsoft.com/office/officeart/2008/layout/PictureStrips"/>
    <dgm:cxn modelId="{FDE87114-3217-49CB-87FF-5A703F4188EA}" type="presParOf" srcId="{B426BBD2-1A6E-496E-B023-25363819CB42}" destId="{442E0AA7-994A-46DB-A6E2-9168D1B468E0}" srcOrd="1" destOrd="0" presId="urn:microsoft.com/office/officeart/2008/layout/PictureStrips"/>
    <dgm:cxn modelId="{36C92498-C88A-4781-9026-F9C9B3B8F06B}" type="presParOf" srcId="{AF1B3876-63A4-4D7E-82E4-6FEDDFAA3909}" destId="{4C33E58F-B636-48D0-99DD-31A09AB0E323}" srcOrd="3" destOrd="0" presId="urn:microsoft.com/office/officeart/2008/layout/PictureStrips"/>
    <dgm:cxn modelId="{C272A7E5-35DB-44A6-A5AE-552B2B9886F0}" type="presParOf" srcId="{AF1B3876-63A4-4D7E-82E4-6FEDDFAA3909}" destId="{0EADFA4A-A0DA-42C5-B657-19055CEDABDA}" srcOrd="4" destOrd="0" presId="urn:microsoft.com/office/officeart/2008/layout/PictureStrips"/>
    <dgm:cxn modelId="{FE0BCFC0-6926-4DE0-9FD0-1E0C907FA0EB}" type="presParOf" srcId="{0EADFA4A-A0DA-42C5-B657-19055CEDABDA}" destId="{1E202225-D753-4BFB-B655-FE4E4A3210A9}" srcOrd="0" destOrd="0" presId="urn:microsoft.com/office/officeart/2008/layout/PictureStrips"/>
    <dgm:cxn modelId="{73C12A52-10E0-415F-B9DF-B7FEE11B855B}" type="presParOf" srcId="{0EADFA4A-A0DA-42C5-B657-19055CEDABDA}" destId="{3BC91622-10CA-467B-B492-2F456A84F5EE}" srcOrd="1" destOrd="0" presId="urn:microsoft.com/office/officeart/2008/layout/PictureStrips"/>
    <dgm:cxn modelId="{6978E88A-3171-4867-96D5-70D4E7104970}" type="presParOf" srcId="{AF1B3876-63A4-4D7E-82E4-6FEDDFAA3909}" destId="{4674B58B-4DFB-43CD-A37A-41499C6FC0E3}" srcOrd="5" destOrd="0" presId="urn:microsoft.com/office/officeart/2008/layout/PictureStrips"/>
    <dgm:cxn modelId="{C7887D5D-1AD6-47F0-9483-BCA903F89799}" type="presParOf" srcId="{AF1B3876-63A4-4D7E-82E4-6FEDDFAA3909}" destId="{06256F5B-EE17-484A-B5F4-67529B2306CB}" srcOrd="6" destOrd="0" presId="urn:microsoft.com/office/officeart/2008/layout/PictureStrips"/>
    <dgm:cxn modelId="{280720D1-0E6A-4B84-85A3-855282A5DC64}" type="presParOf" srcId="{06256F5B-EE17-484A-B5F4-67529B2306CB}" destId="{B9E60264-5EA8-45DC-9B22-3245B164571E}" srcOrd="0" destOrd="0" presId="urn:microsoft.com/office/officeart/2008/layout/PictureStrips"/>
    <dgm:cxn modelId="{9444F576-9E1A-4124-B307-7A7279D96F26}" type="presParOf" srcId="{06256F5B-EE17-484A-B5F4-67529B2306CB}" destId="{036302B7-A120-4DE8-B334-36C9875AEDE1}" srcOrd="1" destOrd="0" presId="urn:microsoft.com/office/officeart/2008/layout/PictureStrips"/>
    <dgm:cxn modelId="{8DF545FF-E9E2-4051-B554-91095CD53BB4}" type="presParOf" srcId="{AF1B3876-63A4-4D7E-82E4-6FEDDFAA3909}" destId="{1D3AD21C-0D93-4308-B598-BE927368659C}" srcOrd="7" destOrd="0" presId="urn:microsoft.com/office/officeart/2008/layout/PictureStrips"/>
    <dgm:cxn modelId="{46A3DA67-2813-4076-8C95-6D9E4254756C}" type="presParOf" srcId="{AF1B3876-63A4-4D7E-82E4-6FEDDFAA3909}" destId="{AFC79E75-8CD8-46F4-A120-79271A264237}" srcOrd="8" destOrd="0" presId="urn:microsoft.com/office/officeart/2008/layout/PictureStrips"/>
    <dgm:cxn modelId="{C8E78DBE-348F-437B-92F0-E74C571646F1}" type="presParOf" srcId="{AFC79E75-8CD8-46F4-A120-79271A264237}" destId="{562CAFDD-03A5-40DB-9344-1AD5CA444B56}" srcOrd="0" destOrd="0" presId="urn:microsoft.com/office/officeart/2008/layout/PictureStrips"/>
    <dgm:cxn modelId="{50117F96-822B-46D2-8400-5720E19BE078}" type="presParOf" srcId="{AFC79E75-8CD8-46F4-A120-79271A264237}" destId="{AFB26ACC-2A9F-4D52-B97E-3F753ADAC135}" srcOrd="1" destOrd="0" presId="urn:microsoft.com/office/officeart/2008/layout/PictureStrips"/>
    <dgm:cxn modelId="{626FD13A-3480-4787-A093-97B99709194B}" type="presParOf" srcId="{AF1B3876-63A4-4D7E-82E4-6FEDDFAA3909}" destId="{486BFA06-C199-4C44-B760-D89099C10CB5}" srcOrd="9" destOrd="0" presId="urn:microsoft.com/office/officeart/2008/layout/PictureStrips"/>
    <dgm:cxn modelId="{F11185D3-D5AF-48CC-9205-CB3869A67A27}" type="presParOf" srcId="{AF1B3876-63A4-4D7E-82E4-6FEDDFAA3909}" destId="{6512AA41-6574-4486-B7DA-466F0BA5186D}" srcOrd="10" destOrd="0" presId="urn:microsoft.com/office/officeart/2008/layout/PictureStrips"/>
    <dgm:cxn modelId="{33355F2D-0EA9-418F-9507-D81C4CA6B26B}" type="presParOf" srcId="{6512AA41-6574-4486-B7DA-466F0BA5186D}" destId="{DB4058B3-4D2B-468A-85DE-1494846F6D72}" srcOrd="0" destOrd="0" presId="urn:microsoft.com/office/officeart/2008/layout/PictureStrips"/>
    <dgm:cxn modelId="{0C9FF24A-F725-4DFD-AACB-E6A6F7D58054}" type="presParOf" srcId="{6512AA41-6574-4486-B7DA-466F0BA5186D}" destId="{19B59D03-85CB-44F9-94CC-C6236A2C9B40}" srcOrd="1" destOrd="0" presId="urn:microsoft.com/office/officeart/2008/layout/PictureStrips"/>
    <dgm:cxn modelId="{2562790F-D088-42FF-AFED-EE5147E300F5}" type="presParOf" srcId="{AF1B3876-63A4-4D7E-82E4-6FEDDFAA3909}" destId="{7FF2D36D-BE31-4224-B8CA-925575C5400F}" srcOrd="11" destOrd="0" presId="urn:microsoft.com/office/officeart/2008/layout/PictureStrips"/>
    <dgm:cxn modelId="{62E634BC-994D-43F9-A5DA-02FD23EEDB36}" type="presParOf" srcId="{AF1B3876-63A4-4D7E-82E4-6FEDDFAA3909}" destId="{FA906A07-EA90-4563-AC5C-CF924037FB4E}" srcOrd="12" destOrd="0" presId="urn:microsoft.com/office/officeart/2008/layout/PictureStrips"/>
    <dgm:cxn modelId="{D1A33124-36E5-4E2F-892D-09713BC9EBB8}" type="presParOf" srcId="{FA906A07-EA90-4563-AC5C-CF924037FB4E}" destId="{F89673A6-2455-443C-9376-D04315ACA9A4}" srcOrd="0" destOrd="0" presId="urn:microsoft.com/office/officeart/2008/layout/PictureStrips"/>
    <dgm:cxn modelId="{8115A0A4-724E-4F91-B168-DF3C882829B3}" type="presParOf" srcId="{FA906A07-EA90-4563-AC5C-CF924037FB4E}" destId="{D3B1B723-946E-460E-9D70-BD7355AF6CDA}" srcOrd="1" destOrd="0" presId="urn:microsoft.com/office/officeart/2008/layout/PictureStrips"/>
    <dgm:cxn modelId="{B910B650-C2AC-4CB3-8FA1-7BAD1449CEC7}" type="presParOf" srcId="{AF1B3876-63A4-4D7E-82E4-6FEDDFAA3909}" destId="{7D9551B6-813A-42F3-BA28-2915094B3BB5}" srcOrd="13" destOrd="0" presId="urn:microsoft.com/office/officeart/2008/layout/PictureStrips"/>
    <dgm:cxn modelId="{EAF06153-3937-43EF-8C76-BA4AEE56888D}" type="presParOf" srcId="{AF1B3876-63A4-4D7E-82E4-6FEDDFAA3909}" destId="{D114EC17-AFE7-450D-A3D6-1EABC73F1305}" srcOrd="14" destOrd="0" presId="urn:microsoft.com/office/officeart/2008/layout/PictureStrips"/>
    <dgm:cxn modelId="{7492AD99-1B44-460E-BCBE-2068D83FD677}" type="presParOf" srcId="{D114EC17-AFE7-450D-A3D6-1EABC73F1305}" destId="{62BF5042-BD00-49B1-AD66-44A8C80157EF}" srcOrd="0" destOrd="0" presId="urn:microsoft.com/office/officeart/2008/layout/PictureStrips"/>
    <dgm:cxn modelId="{7C5FDF27-8428-4EDB-8484-6B73CE79F622}" type="presParOf" srcId="{D114EC17-AFE7-450D-A3D6-1EABC73F1305}" destId="{330E6C3F-31F4-4ACE-9903-E1AEEC653050}"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816BB4-6D75-4F18-BC1C-D3804D9AEDD7}"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n-GB"/>
        </a:p>
      </dgm:t>
    </dgm:pt>
    <dgm:pt modelId="{FDCFFD46-ED63-4161-946D-CD5236E45D2D}">
      <dgm:prSet phldrT="[Text]" custT="1"/>
      <dgm:spPr/>
      <dgm:t>
        <a:bodyPr/>
        <a:lstStyle/>
        <a:p>
          <a:r>
            <a:rPr lang="en-GB" sz="1800" b="1" dirty="0">
              <a:latin typeface="Open Sans" panose="020B0606030504020204" pitchFamily="34" charset="0"/>
              <a:ea typeface="Open Sans" panose="020B0606030504020204" pitchFamily="34" charset="0"/>
              <a:cs typeface="Open Sans" panose="020B0606030504020204" pitchFamily="34" charset="0"/>
            </a:rPr>
            <a:t>PEDIATRICIAN</a:t>
          </a:r>
          <a:endParaRPr lang="en-GB" sz="1600" b="1" dirty="0">
            <a:latin typeface="Open Sans" panose="020B0606030504020204" pitchFamily="34" charset="0"/>
            <a:ea typeface="Open Sans" panose="020B0606030504020204" pitchFamily="34" charset="0"/>
            <a:cs typeface="Open Sans" panose="020B0606030504020204" pitchFamily="34" charset="0"/>
          </a:endParaRPr>
        </a:p>
      </dgm:t>
    </dgm:pt>
    <dgm:pt modelId="{097B0CBD-45E8-43DB-B8A4-A6644C500A71}" type="parTrans" cxnId="{7DF402BD-EB1E-42DE-B479-E0FCAEF91EF0}">
      <dgm:prSet/>
      <dgm:spPr/>
      <dgm:t>
        <a:bodyPr/>
        <a:lstStyle/>
        <a:p>
          <a:endParaRPr lang="en-GB"/>
        </a:p>
      </dgm:t>
    </dgm:pt>
    <dgm:pt modelId="{B85713EE-E9C7-4CE1-992C-8E276DFA25A7}" type="sibTrans" cxnId="{7DF402BD-EB1E-42DE-B479-E0FCAEF91EF0}">
      <dgm:prSet/>
      <dgm:spPr/>
      <dgm:t>
        <a:bodyPr/>
        <a:lstStyle/>
        <a:p>
          <a:endParaRPr lang="en-GB"/>
        </a:p>
      </dgm:t>
    </dgm:pt>
    <dgm:pt modelId="{C56C2487-A932-4991-8F9A-25D951E09613}">
      <dgm:prSet phldrT="[Text]" custT="1"/>
      <dgm:spPr/>
      <dgm:t>
        <a:bodyPr/>
        <a:lstStyle/>
        <a:p>
          <a:r>
            <a:rPr lang="en-GB" sz="1800" b="1" dirty="0">
              <a:latin typeface="Open Sans" panose="020B0606030504020204" pitchFamily="34" charset="0"/>
              <a:ea typeface="Open Sans" panose="020B0606030504020204" pitchFamily="34" charset="0"/>
              <a:cs typeface="Open Sans" panose="020B0606030504020204" pitchFamily="34" charset="0"/>
            </a:rPr>
            <a:t>NEUROLOGIST</a:t>
          </a:r>
          <a:r>
            <a:rPr lang="en-GB" sz="1600" dirty="0">
              <a:latin typeface="Open Sans" panose="020B0606030504020204" pitchFamily="34" charset="0"/>
              <a:ea typeface="Open Sans" panose="020B0606030504020204" pitchFamily="34" charset="0"/>
              <a:cs typeface="Open Sans" panose="020B0606030504020204" pitchFamily="34" charset="0"/>
            </a:rPr>
            <a:t> </a:t>
          </a:r>
        </a:p>
      </dgm:t>
    </dgm:pt>
    <dgm:pt modelId="{34423FF1-D32D-47FC-94F9-F8918018FCF2}" type="parTrans" cxnId="{7EC41E24-8166-4A91-863F-D3916F31B048}">
      <dgm:prSet/>
      <dgm:spPr/>
      <dgm:t>
        <a:bodyPr/>
        <a:lstStyle/>
        <a:p>
          <a:endParaRPr lang="en-GB"/>
        </a:p>
      </dgm:t>
    </dgm:pt>
    <dgm:pt modelId="{D8CED4DC-57E5-4465-96D8-9C34D111FFD9}" type="sibTrans" cxnId="{7EC41E24-8166-4A91-863F-D3916F31B048}">
      <dgm:prSet/>
      <dgm:spPr/>
      <dgm:t>
        <a:bodyPr/>
        <a:lstStyle/>
        <a:p>
          <a:endParaRPr lang="en-GB"/>
        </a:p>
      </dgm:t>
    </dgm:pt>
    <dgm:pt modelId="{6825E9C8-F93B-4008-AF87-E9AAC3877030}">
      <dgm:prSet phldrT="[Text]" custT="1"/>
      <dgm:spPr/>
      <dgm:t>
        <a:bodyPr/>
        <a:lstStyle/>
        <a:p>
          <a:r>
            <a:rPr lang="en-GB" sz="1800" b="1" dirty="0">
              <a:latin typeface="Open Sans" panose="020B0606030504020204" pitchFamily="34" charset="0"/>
              <a:ea typeface="Open Sans" panose="020B0606030504020204" pitchFamily="34" charset="0"/>
              <a:cs typeface="Open Sans" panose="020B0606030504020204" pitchFamily="34" charset="0"/>
            </a:rPr>
            <a:t>OTHER THERAPISTS</a:t>
          </a:r>
        </a:p>
      </dgm:t>
    </dgm:pt>
    <dgm:pt modelId="{D2203697-6120-432E-B981-6A4763885B09}" type="parTrans" cxnId="{2B9480E5-FC2D-40D9-985B-7CB2F23F33EB}">
      <dgm:prSet/>
      <dgm:spPr/>
      <dgm:t>
        <a:bodyPr/>
        <a:lstStyle/>
        <a:p>
          <a:endParaRPr lang="en-GB"/>
        </a:p>
      </dgm:t>
    </dgm:pt>
    <dgm:pt modelId="{1DD2229F-9546-4FFB-9A18-40088E703915}" type="sibTrans" cxnId="{2B9480E5-FC2D-40D9-985B-7CB2F23F33EB}">
      <dgm:prSet/>
      <dgm:spPr/>
      <dgm:t>
        <a:bodyPr/>
        <a:lstStyle/>
        <a:p>
          <a:endParaRPr lang="en-GB"/>
        </a:p>
      </dgm:t>
    </dgm:pt>
    <dgm:pt modelId="{3E3B2CBC-4D2E-43C1-A6D9-D1E2EB1D1F34}" type="pres">
      <dgm:prSet presAssocID="{CE816BB4-6D75-4F18-BC1C-D3804D9AEDD7}" presName="composite" presStyleCnt="0">
        <dgm:presLayoutVars>
          <dgm:chMax val="5"/>
          <dgm:dir/>
          <dgm:animLvl val="ctr"/>
          <dgm:resizeHandles val="exact"/>
        </dgm:presLayoutVars>
      </dgm:prSet>
      <dgm:spPr/>
    </dgm:pt>
    <dgm:pt modelId="{1E8FD788-3267-4DA0-9DB8-1CA1D6963012}" type="pres">
      <dgm:prSet presAssocID="{CE816BB4-6D75-4F18-BC1C-D3804D9AEDD7}" presName="cycle" presStyleCnt="0"/>
      <dgm:spPr/>
    </dgm:pt>
    <dgm:pt modelId="{72A66FE2-1E3E-44C7-9306-DE2F0337B574}" type="pres">
      <dgm:prSet presAssocID="{CE816BB4-6D75-4F18-BC1C-D3804D9AEDD7}" presName="centerShape" presStyleCnt="0"/>
      <dgm:spPr/>
    </dgm:pt>
    <dgm:pt modelId="{6918D883-0301-44FC-B93B-1D6EB06DED0D}" type="pres">
      <dgm:prSet presAssocID="{CE816BB4-6D75-4F18-BC1C-D3804D9AEDD7}" presName="connSite" presStyleLbl="node1" presStyleIdx="0" presStyleCnt="4"/>
      <dgm:spPr/>
    </dgm:pt>
    <dgm:pt modelId="{066EA4E6-6156-4226-B097-4939A6F3DB1D}" type="pres">
      <dgm:prSet presAssocID="{CE816BB4-6D75-4F18-BC1C-D3804D9AEDD7}"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ute laughing baby"/>
        </a:ext>
      </dgm:extLst>
    </dgm:pt>
    <dgm:pt modelId="{EDF35C7F-6DCE-4B37-B364-46C9CF2D3815}" type="pres">
      <dgm:prSet presAssocID="{097B0CBD-45E8-43DB-B8A4-A6644C500A71}" presName="Name25" presStyleLbl="parChTrans1D1" presStyleIdx="0" presStyleCnt="3"/>
      <dgm:spPr/>
    </dgm:pt>
    <dgm:pt modelId="{FC2B17AA-4593-4BF8-BD42-DE03A6DABA6B}" type="pres">
      <dgm:prSet presAssocID="{FDCFFD46-ED63-4161-946D-CD5236E45D2D}" presName="node" presStyleCnt="0"/>
      <dgm:spPr/>
    </dgm:pt>
    <dgm:pt modelId="{009527A0-F2A7-4CB3-9F61-09AB5764EB60}" type="pres">
      <dgm:prSet presAssocID="{FDCFFD46-ED63-4161-946D-CD5236E45D2D}" presName="parentNode" presStyleLbl="node1" presStyleIdx="1" presStyleCnt="4" custScaleX="122428" custScaleY="92937">
        <dgm:presLayoutVars>
          <dgm:chMax val="1"/>
          <dgm:bulletEnabled val="1"/>
        </dgm:presLayoutVars>
      </dgm:prSet>
      <dgm:spPr/>
    </dgm:pt>
    <dgm:pt modelId="{23E5E641-53A0-4141-9EA9-2660459F2D8D}" type="pres">
      <dgm:prSet presAssocID="{FDCFFD46-ED63-4161-946D-CD5236E45D2D}" presName="childNode" presStyleLbl="revTx" presStyleIdx="0" presStyleCnt="0">
        <dgm:presLayoutVars>
          <dgm:bulletEnabled val="1"/>
        </dgm:presLayoutVars>
      </dgm:prSet>
      <dgm:spPr/>
    </dgm:pt>
    <dgm:pt modelId="{5957539C-27C1-42BE-8FA7-898707001C97}" type="pres">
      <dgm:prSet presAssocID="{34423FF1-D32D-47FC-94F9-F8918018FCF2}" presName="Name25" presStyleLbl="parChTrans1D1" presStyleIdx="1" presStyleCnt="3"/>
      <dgm:spPr/>
    </dgm:pt>
    <dgm:pt modelId="{D7EF4A78-1221-443E-B4EA-65A45DEE2370}" type="pres">
      <dgm:prSet presAssocID="{C56C2487-A932-4991-8F9A-25D951E09613}" presName="node" presStyleCnt="0"/>
      <dgm:spPr/>
    </dgm:pt>
    <dgm:pt modelId="{A4DF0A6B-AAFC-4201-A704-42722AC7FB55}" type="pres">
      <dgm:prSet presAssocID="{C56C2487-A932-4991-8F9A-25D951E09613}" presName="parentNode" presStyleLbl="node1" presStyleIdx="2" presStyleCnt="4" custScaleX="135756" custScaleY="108280">
        <dgm:presLayoutVars>
          <dgm:chMax val="1"/>
          <dgm:bulletEnabled val="1"/>
        </dgm:presLayoutVars>
      </dgm:prSet>
      <dgm:spPr/>
    </dgm:pt>
    <dgm:pt modelId="{442A8500-8465-4867-872B-D39CCD83C33B}" type="pres">
      <dgm:prSet presAssocID="{C56C2487-A932-4991-8F9A-25D951E09613}" presName="childNode" presStyleLbl="revTx" presStyleIdx="0" presStyleCnt="0">
        <dgm:presLayoutVars>
          <dgm:bulletEnabled val="1"/>
        </dgm:presLayoutVars>
      </dgm:prSet>
      <dgm:spPr/>
    </dgm:pt>
    <dgm:pt modelId="{6A29BFE2-8361-467B-883E-81F800EE547B}" type="pres">
      <dgm:prSet presAssocID="{D2203697-6120-432E-B981-6A4763885B09}" presName="Name25" presStyleLbl="parChTrans1D1" presStyleIdx="2" presStyleCnt="3"/>
      <dgm:spPr/>
    </dgm:pt>
    <dgm:pt modelId="{DD21A01A-CE0D-4A08-B873-0DAD5416D1F0}" type="pres">
      <dgm:prSet presAssocID="{6825E9C8-F93B-4008-AF87-E9AAC3877030}" presName="node" presStyleCnt="0"/>
      <dgm:spPr/>
    </dgm:pt>
    <dgm:pt modelId="{76ECDE5B-0582-45F4-A808-49C73EC54C9A}" type="pres">
      <dgm:prSet presAssocID="{6825E9C8-F93B-4008-AF87-E9AAC3877030}" presName="parentNode" presStyleLbl="node1" presStyleIdx="3" presStyleCnt="4" custScaleX="116663">
        <dgm:presLayoutVars>
          <dgm:chMax val="1"/>
          <dgm:bulletEnabled val="1"/>
        </dgm:presLayoutVars>
      </dgm:prSet>
      <dgm:spPr/>
    </dgm:pt>
    <dgm:pt modelId="{ED2FB432-2916-4D84-BDC4-A5BD5BBE0CCE}" type="pres">
      <dgm:prSet presAssocID="{6825E9C8-F93B-4008-AF87-E9AAC3877030}" presName="childNode" presStyleLbl="revTx" presStyleIdx="0" presStyleCnt="0">
        <dgm:presLayoutVars>
          <dgm:bulletEnabled val="1"/>
        </dgm:presLayoutVars>
      </dgm:prSet>
      <dgm:spPr/>
    </dgm:pt>
  </dgm:ptLst>
  <dgm:cxnLst>
    <dgm:cxn modelId="{7EC41E24-8166-4A91-863F-D3916F31B048}" srcId="{CE816BB4-6D75-4F18-BC1C-D3804D9AEDD7}" destId="{C56C2487-A932-4991-8F9A-25D951E09613}" srcOrd="1" destOrd="0" parTransId="{34423FF1-D32D-47FC-94F9-F8918018FCF2}" sibTransId="{D8CED4DC-57E5-4465-96D8-9C34D111FFD9}"/>
    <dgm:cxn modelId="{61D63344-9523-4FF2-B57B-7563B9F82640}" type="presOf" srcId="{097B0CBD-45E8-43DB-B8A4-A6644C500A71}" destId="{EDF35C7F-6DCE-4B37-B364-46C9CF2D3815}" srcOrd="0" destOrd="0" presId="urn:microsoft.com/office/officeart/2005/8/layout/radial2"/>
    <dgm:cxn modelId="{D4470A68-8C0F-44CF-BA07-D6E4780206D2}" type="presOf" srcId="{34423FF1-D32D-47FC-94F9-F8918018FCF2}" destId="{5957539C-27C1-42BE-8FA7-898707001C97}" srcOrd="0" destOrd="0" presId="urn:microsoft.com/office/officeart/2005/8/layout/radial2"/>
    <dgm:cxn modelId="{E63BB36A-8E77-4DA3-9F3F-E524832BE87F}" type="presOf" srcId="{6825E9C8-F93B-4008-AF87-E9AAC3877030}" destId="{76ECDE5B-0582-45F4-A808-49C73EC54C9A}" srcOrd="0" destOrd="0" presId="urn:microsoft.com/office/officeart/2005/8/layout/radial2"/>
    <dgm:cxn modelId="{29EFF653-A42D-43AB-A102-FA9EDD181B4F}" type="presOf" srcId="{C56C2487-A932-4991-8F9A-25D951E09613}" destId="{A4DF0A6B-AAFC-4201-A704-42722AC7FB55}" srcOrd="0" destOrd="0" presId="urn:microsoft.com/office/officeart/2005/8/layout/radial2"/>
    <dgm:cxn modelId="{EA211595-12C0-438C-927F-E7AC35962FE8}" type="presOf" srcId="{FDCFFD46-ED63-4161-946D-CD5236E45D2D}" destId="{009527A0-F2A7-4CB3-9F61-09AB5764EB60}" srcOrd="0" destOrd="0" presId="urn:microsoft.com/office/officeart/2005/8/layout/radial2"/>
    <dgm:cxn modelId="{EC3ACE96-BEAD-4405-8342-C738638F3BF0}" type="presOf" srcId="{D2203697-6120-432E-B981-6A4763885B09}" destId="{6A29BFE2-8361-467B-883E-81F800EE547B}" srcOrd="0" destOrd="0" presId="urn:microsoft.com/office/officeart/2005/8/layout/radial2"/>
    <dgm:cxn modelId="{7DF402BD-EB1E-42DE-B479-E0FCAEF91EF0}" srcId="{CE816BB4-6D75-4F18-BC1C-D3804D9AEDD7}" destId="{FDCFFD46-ED63-4161-946D-CD5236E45D2D}" srcOrd="0" destOrd="0" parTransId="{097B0CBD-45E8-43DB-B8A4-A6644C500A71}" sibTransId="{B85713EE-E9C7-4CE1-992C-8E276DFA25A7}"/>
    <dgm:cxn modelId="{AF0054CC-C1A7-4D1F-970A-A16E2C805938}" type="presOf" srcId="{CE816BB4-6D75-4F18-BC1C-D3804D9AEDD7}" destId="{3E3B2CBC-4D2E-43C1-A6D9-D1E2EB1D1F34}" srcOrd="0" destOrd="0" presId="urn:microsoft.com/office/officeart/2005/8/layout/radial2"/>
    <dgm:cxn modelId="{2B9480E5-FC2D-40D9-985B-7CB2F23F33EB}" srcId="{CE816BB4-6D75-4F18-BC1C-D3804D9AEDD7}" destId="{6825E9C8-F93B-4008-AF87-E9AAC3877030}" srcOrd="2" destOrd="0" parTransId="{D2203697-6120-432E-B981-6A4763885B09}" sibTransId="{1DD2229F-9546-4FFB-9A18-40088E703915}"/>
    <dgm:cxn modelId="{D478BF3C-3E1B-49A2-8168-8CACD36E1A45}" type="presParOf" srcId="{3E3B2CBC-4D2E-43C1-A6D9-D1E2EB1D1F34}" destId="{1E8FD788-3267-4DA0-9DB8-1CA1D6963012}" srcOrd="0" destOrd="0" presId="urn:microsoft.com/office/officeart/2005/8/layout/radial2"/>
    <dgm:cxn modelId="{77E472E9-02C7-4F88-8F52-EB16E4E60592}" type="presParOf" srcId="{1E8FD788-3267-4DA0-9DB8-1CA1D6963012}" destId="{72A66FE2-1E3E-44C7-9306-DE2F0337B574}" srcOrd="0" destOrd="0" presId="urn:microsoft.com/office/officeart/2005/8/layout/radial2"/>
    <dgm:cxn modelId="{268FACAA-74B5-4E77-AC66-3BF779871087}" type="presParOf" srcId="{72A66FE2-1E3E-44C7-9306-DE2F0337B574}" destId="{6918D883-0301-44FC-B93B-1D6EB06DED0D}" srcOrd="0" destOrd="0" presId="urn:microsoft.com/office/officeart/2005/8/layout/radial2"/>
    <dgm:cxn modelId="{751D2E6F-7E01-4A71-8310-C412DDE4D5C9}" type="presParOf" srcId="{72A66FE2-1E3E-44C7-9306-DE2F0337B574}" destId="{066EA4E6-6156-4226-B097-4939A6F3DB1D}" srcOrd="1" destOrd="0" presId="urn:microsoft.com/office/officeart/2005/8/layout/radial2"/>
    <dgm:cxn modelId="{6D7AA2FE-3FB9-4B58-BF6D-43EAF6E8EE29}" type="presParOf" srcId="{1E8FD788-3267-4DA0-9DB8-1CA1D6963012}" destId="{EDF35C7F-6DCE-4B37-B364-46C9CF2D3815}" srcOrd="1" destOrd="0" presId="urn:microsoft.com/office/officeart/2005/8/layout/radial2"/>
    <dgm:cxn modelId="{016540F2-8772-4949-9AC7-450A2195A633}" type="presParOf" srcId="{1E8FD788-3267-4DA0-9DB8-1CA1D6963012}" destId="{FC2B17AA-4593-4BF8-BD42-DE03A6DABA6B}" srcOrd="2" destOrd="0" presId="urn:microsoft.com/office/officeart/2005/8/layout/radial2"/>
    <dgm:cxn modelId="{C85D387E-1AE4-4542-A3F5-5F77ECF13F65}" type="presParOf" srcId="{FC2B17AA-4593-4BF8-BD42-DE03A6DABA6B}" destId="{009527A0-F2A7-4CB3-9F61-09AB5764EB60}" srcOrd="0" destOrd="0" presId="urn:microsoft.com/office/officeart/2005/8/layout/radial2"/>
    <dgm:cxn modelId="{5B6C042C-EF62-4FE0-A6DD-3E42B3FBB76B}" type="presParOf" srcId="{FC2B17AA-4593-4BF8-BD42-DE03A6DABA6B}" destId="{23E5E641-53A0-4141-9EA9-2660459F2D8D}" srcOrd="1" destOrd="0" presId="urn:microsoft.com/office/officeart/2005/8/layout/radial2"/>
    <dgm:cxn modelId="{9D98C727-2D4C-4DEB-B623-9ACA8D6EADBC}" type="presParOf" srcId="{1E8FD788-3267-4DA0-9DB8-1CA1D6963012}" destId="{5957539C-27C1-42BE-8FA7-898707001C97}" srcOrd="3" destOrd="0" presId="urn:microsoft.com/office/officeart/2005/8/layout/radial2"/>
    <dgm:cxn modelId="{A4D90559-A55D-4190-ABBB-9F8C5989E902}" type="presParOf" srcId="{1E8FD788-3267-4DA0-9DB8-1CA1D6963012}" destId="{D7EF4A78-1221-443E-B4EA-65A45DEE2370}" srcOrd="4" destOrd="0" presId="urn:microsoft.com/office/officeart/2005/8/layout/radial2"/>
    <dgm:cxn modelId="{636C9769-9BA9-4534-8F88-33C848FB77AD}" type="presParOf" srcId="{D7EF4A78-1221-443E-B4EA-65A45DEE2370}" destId="{A4DF0A6B-AAFC-4201-A704-42722AC7FB55}" srcOrd="0" destOrd="0" presId="urn:microsoft.com/office/officeart/2005/8/layout/radial2"/>
    <dgm:cxn modelId="{701BC3DD-2E9D-4A74-9FF3-3EE480005FC0}" type="presParOf" srcId="{D7EF4A78-1221-443E-B4EA-65A45DEE2370}" destId="{442A8500-8465-4867-872B-D39CCD83C33B}" srcOrd="1" destOrd="0" presId="urn:microsoft.com/office/officeart/2005/8/layout/radial2"/>
    <dgm:cxn modelId="{EE87C650-6847-4D87-BC82-BE3061C57F35}" type="presParOf" srcId="{1E8FD788-3267-4DA0-9DB8-1CA1D6963012}" destId="{6A29BFE2-8361-467B-883E-81F800EE547B}" srcOrd="5" destOrd="0" presId="urn:microsoft.com/office/officeart/2005/8/layout/radial2"/>
    <dgm:cxn modelId="{D19BF7BD-ECF9-4745-B252-05CCA6134A87}" type="presParOf" srcId="{1E8FD788-3267-4DA0-9DB8-1CA1D6963012}" destId="{DD21A01A-CE0D-4A08-B873-0DAD5416D1F0}" srcOrd="6" destOrd="0" presId="urn:microsoft.com/office/officeart/2005/8/layout/radial2"/>
    <dgm:cxn modelId="{043AE7D7-2C80-43A3-A2AA-CF0F83ABF344}" type="presParOf" srcId="{DD21A01A-CE0D-4A08-B873-0DAD5416D1F0}" destId="{76ECDE5B-0582-45F4-A808-49C73EC54C9A}" srcOrd="0" destOrd="0" presId="urn:microsoft.com/office/officeart/2005/8/layout/radial2"/>
    <dgm:cxn modelId="{3BA35BE7-C3BF-47D3-BCA3-49839579999C}" type="presParOf" srcId="{DD21A01A-CE0D-4A08-B873-0DAD5416D1F0}" destId="{ED2FB432-2916-4D84-BDC4-A5BD5BBE0CCE}"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83605-8627-4F0A-8E99-DC0A1DCA1223}">
      <dsp:nvSpPr>
        <dsp:cNvPr id="0" name=""/>
        <dsp:cNvSpPr/>
      </dsp:nvSpPr>
      <dsp:spPr>
        <a:xfrm rot="10800000">
          <a:off x="2222257" y="272"/>
          <a:ext cx="8639933" cy="140053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595"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Open Sans" panose="020B0606030504020204" pitchFamily="34" charset="0"/>
              <a:ea typeface="Open Sans" panose="020B0606030504020204" pitchFamily="34" charset="0"/>
              <a:cs typeface="Open Sans" panose="020B0606030504020204" pitchFamily="34" charset="0"/>
            </a:rPr>
            <a:t>Raise awareness</a:t>
          </a:r>
          <a:endParaRPr lang="en-GB" sz="3600" b="1" kern="1200" dirty="0">
            <a:latin typeface="Open Sans" panose="020B0606030504020204" pitchFamily="34" charset="0"/>
            <a:ea typeface="Open Sans" panose="020B0606030504020204" pitchFamily="34" charset="0"/>
            <a:cs typeface="Open Sans" panose="020B0606030504020204" pitchFamily="34" charset="0"/>
          </a:endParaRPr>
        </a:p>
      </dsp:txBody>
      <dsp:txXfrm rot="10800000">
        <a:off x="2572389" y="272"/>
        <a:ext cx="8289801" cy="1400530"/>
      </dsp:txXfrm>
    </dsp:sp>
    <dsp:sp modelId="{EDE6B701-FC2B-4CCE-9440-716ECB6F335D}">
      <dsp:nvSpPr>
        <dsp:cNvPr id="0" name=""/>
        <dsp:cNvSpPr/>
      </dsp:nvSpPr>
      <dsp:spPr>
        <a:xfrm>
          <a:off x="1673756" y="0"/>
          <a:ext cx="1400530" cy="140053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C07B1-5797-4FE1-95C7-B635C991EA45}">
      <dsp:nvSpPr>
        <dsp:cNvPr id="0" name=""/>
        <dsp:cNvSpPr/>
      </dsp:nvSpPr>
      <dsp:spPr>
        <a:xfrm rot="10800000">
          <a:off x="2449903" y="1818872"/>
          <a:ext cx="8336404" cy="1400530"/>
        </a:xfrm>
        <a:prstGeom prst="homePlat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595" tIns="137160" rIns="256032"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latin typeface="Open Sans" panose="020B0606030504020204" pitchFamily="34" charset="0"/>
              <a:ea typeface="Open Sans" panose="020B0606030504020204" pitchFamily="34" charset="0"/>
              <a:cs typeface="Open Sans" panose="020B0606030504020204" pitchFamily="34" charset="0"/>
            </a:rPr>
            <a:t>Build partnership</a:t>
          </a:r>
        </a:p>
      </dsp:txBody>
      <dsp:txXfrm rot="10800000">
        <a:off x="2800035" y="1818872"/>
        <a:ext cx="7986272" cy="1400530"/>
      </dsp:txXfrm>
    </dsp:sp>
    <dsp:sp modelId="{9921DF73-7A5D-4879-AA7E-A9404C0C61E4}">
      <dsp:nvSpPr>
        <dsp:cNvPr id="0" name=""/>
        <dsp:cNvSpPr/>
      </dsp:nvSpPr>
      <dsp:spPr>
        <a:xfrm>
          <a:off x="1749638" y="1818872"/>
          <a:ext cx="1400530" cy="140053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7B146B-BFB2-46D1-9593-84516E91F18E}">
      <dsp:nvSpPr>
        <dsp:cNvPr id="0" name=""/>
        <dsp:cNvSpPr/>
      </dsp:nvSpPr>
      <dsp:spPr>
        <a:xfrm rot="10800000">
          <a:off x="2449903" y="3637471"/>
          <a:ext cx="8336404" cy="1400530"/>
        </a:xfrm>
        <a:prstGeom prst="homePlat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595" tIns="137160" rIns="256032"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latin typeface="Open Sans" panose="020B0606030504020204" pitchFamily="34" charset="0"/>
              <a:ea typeface="Open Sans" panose="020B0606030504020204" pitchFamily="34" charset="0"/>
              <a:cs typeface="Open Sans" panose="020B0606030504020204" pitchFamily="34" charset="0"/>
            </a:rPr>
            <a:t>Highlight challenges </a:t>
          </a:r>
        </a:p>
      </dsp:txBody>
      <dsp:txXfrm rot="10800000">
        <a:off x="2800035" y="3637471"/>
        <a:ext cx="7986272" cy="1400530"/>
      </dsp:txXfrm>
    </dsp:sp>
    <dsp:sp modelId="{E6FAE9CF-70FE-4A85-AADF-8F9976F9E0BF}">
      <dsp:nvSpPr>
        <dsp:cNvPr id="0" name=""/>
        <dsp:cNvSpPr/>
      </dsp:nvSpPr>
      <dsp:spPr>
        <a:xfrm>
          <a:off x="1749638" y="3637471"/>
          <a:ext cx="1400530" cy="140053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F1032-5FAF-4884-8062-C8AB6A78FF15}">
      <dsp:nvSpPr>
        <dsp:cNvPr id="0" name=""/>
        <dsp:cNvSpPr/>
      </dsp:nvSpPr>
      <dsp:spPr>
        <a:xfrm rot="10800000">
          <a:off x="2449903" y="5456071"/>
          <a:ext cx="8336404" cy="1400530"/>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595" tIns="137160" rIns="256032"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 recommendations</a:t>
          </a:r>
        </a:p>
      </dsp:txBody>
      <dsp:txXfrm rot="10800000">
        <a:off x="2800035" y="5456071"/>
        <a:ext cx="7986272" cy="1400530"/>
      </dsp:txXfrm>
    </dsp:sp>
    <dsp:sp modelId="{33496748-6E0A-407E-B747-4D7069978C8C}">
      <dsp:nvSpPr>
        <dsp:cNvPr id="0" name=""/>
        <dsp:cNvSpPr/>
      </dsp:nvSpPr>
      <dsp:spPr>
        <a:xfrm>
          <a:off x="1749638" y="5456071"/>
          <a:ext cx="1400530" cy="140053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CB307-B676-4816-8676-A31CB523DD2D}">
      <dsp:nvSpPr>
        <dsp:cNvPr id="0" name=""/>
        <dsp:cNvSpPr/>
      </dsp:nvSpPr>
      <dsp:spPr>
        <a:xfrm>
          <a:off x="0" y="0"/>
          <a:ext cx="13958807" cy="3145964"/>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BBE6C-62CB-4987-90BD-2FC01BDDF7FD}">
      <dsp:nvSpPr>
        <dsp:cNvPr id="0" name=""/>
        <dsp:cNvSpPr/>
      </dsp:nvSpPr>
      <dsp:spPr>
        <a:xfrm>
          <a:off x="422608" y="427951"/>
          <a:ext cx="3049672" cy="2307040"/>
        </a:xfrm>
        <a:prstGeom prst="roundRect">
          <a:avLst>
            <a:gd name="adj" fmla="val 10000"/>
          </a:avLst>
        </a:prstGeom>
        <a:blipFill>
          <a:blip xmlns:r="http://schemas.openxmlformats.org/officeDocument/2006/relationships" r:embed="rId1"/>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81929E-EB62-4E34-A989-7AEB06076197}">
      <dsp:nvSpPr>
        <dsp:cNvPr id="0" name=""/>
        <dsp:cNvSpPr/>
      </dsp:nvSpPr>
      <dsp:spPr>
        <a:xfrm rot="10800000">
          <a:off x="422608" y="3145964"/>
          <a:ext cx="3049672" cy="3845067"/>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kern="1200">
              <a:latin typeface="Open Sans" panose="020B0606030504020204" pitchFamily="34" charset="0"/>
              <a:ea typeface="Open Sans" panose="020B0606030504020204" pitchFamily="34" charset="0"/>
              <a:cs typeface="Open Sans" panose="020B0606030504020204" pitchFamily="34" charset="0"/>
            </a:rPr>
            <a:t>Early detection of risks of developmental delays or disabilities </a:t>
          </a:r>
        </a:p>
      </dsp:txBody>
      <dsp:txXfrm rot="10800000">
        <a:off x="516396" y="3145964"/>
        <a:ext cx="2862096" cy="3751279"/>
      </dsp:txXfrm>
    </dsp:sp>
    <dsp:sp modelId="{250B276C-F84D-434C-BDB3-BF17C68365AF}">
      <dsp:nvSpPr>
        <dsp:cNvPr id="0" name=""/>
        <dsp:cNvSpPr/>
      </dsp:nvSpPr>
      <dsp:spPr>
        <a:xfrm>
          <a:off x="3777247" y="419461"/>
          <a:ext cx="3049672" cy="2307040"/>
        </a:xfrm>
        <a:prstGeom prst="roundRect">
          <a:avLst>
            <a:gd name="adj" fmla="val 10000"/>
          </a:avLst>
        </a:prstGeom>
        <a:blipFill>
          <a:blip xmlns:r="http://schemas.openxmlformats.org/officeDocument/2006/relationships" r:embed="rId2"/>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8F5524-C815-4E74-BBB9-1FC6D97658CD}">
      <dsp:nvSpPr>
        <dsp:cNvPr id="0" name=""/>
        <dsp:cNvSpPr/>
      </dsp:nvSpPr>
      <dsp:spPr>
        <a:xfrm rot="10800000">
          <a:off x="3777247" y="3145964"/>
          <a:ext cx="3049672" cy="3845067"/>
        </a:xfrm>
        <a:prstGeom prst="round2SameRect">
          <a:avLst>
            <a:gd name="adj1" fmla="val 10500"/>
            <a:gd name="adj2" fmla="val 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kern="1200">
              <a:latin typeface="Open Sans" panose="020B0606030504020204" pitchFamily="34" charset="0"/>
              <a:ea typeface="Open Sans" panose="020B0606030504020204" pitchFamily="34" charset="0"/>
              <a:cs typeface="Open Sans" panose="020B0606030504020204" pitchFamily="34" charset="0"/>
            </a:rPr>
            <a:t>Promotes child’s and family well-being, provides family with guidance and support</a:t>
          </a:r>
        </a:p>
      </dsp:txBody>
      <dsp:txXfrm rot="10800000">
        <a:off x="3871035" y="3145964"/>
        <a:ext cx="2862096" cy="3751279"/>
      </dsp:txXfrm>
    </dsp:sp>
    <dsp:sp modelId="{CB4A8339-B5F5-4FF3-9406-00ADD51ACC60}">
      <dsp:nvSpPr>
        <dsp:cNvPr id="0" name=""/>
        <dsp:cNvSpPr/>
      </dsp:nvSpPr>
      <dsp:spPr>
        <a:xfrm>
          <a:off x="7131887" y="419461"/>
          <a:ext cx="3049672" cy="23070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60A84-27E6-4705-91E3-E295EE3142D0}">
      <dsp:nvSpPr>
        <dsp:cNvPr id="0" name=""/>
        <dsp:cNvSpPr/>
      </dsp:nvSpPr>
      <dsp:spPr>
        <a:xfrm rot="10800000">
          <a:off x="7131887" y="3145964"/>
          <a:ext cx="3049672" cy="3845067"/>
        </a:xfrm>
        <a:prstGeom prst="round2SameRect">
          <a:avLst>
            <a:gd name="adj1" fmla="val 10500"/>
            <a:gd name="adj2" fmla="val 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kern="1200" dirty="0">
              <a:latin typeface="Open Sans" panose="020B0606030504020204" pitchFamily="34" charset="0"/>
              <a:ea typeface="Open Sans" panose="020B0606030504020204" pitchFamily="34" charset="0"/>
              <a:cs typeface="Open Sans" panose="020B0606030504020204" pitchFamily="34" charset="0"/>
            </a:rPr>
            <a:t>Better school readiness and future educational outcomes</a:t>
          </a:r>
        </a:p>
      </dsp:txBody>
      <dsp:txXfrm rot="10800000">
        <a:off x="7225675" y="3145964"/>
        <a:ext cx="2862096" cy="3751279"/>
      </dsp:txXfrm>
    </dsp:sp>
    <dsp:sp modelId="{2D2748C7-8453-49DB-95EE-ECEDE3A98712}">
      <dsp:nvSpPr>
        <dsp:cNvPr id="0" name=""/>
        <dsp:cNvSpPr/>
      </dsp:nvSpPr>
      <dsp:spPr>
        <a:xfrm>
          <a:off x="10486526" y="419461"/>
          <a:ext cx="3049672" cy="2307040"/>
        </a:xfrm>
        <a:prstGeom prst="roundRect">
          <a:avLst>
            <a:gd name="adj" fmla="val 10000"/>
          </a:avLst>
        </a:prstGeom>
        <a:blipFill>
          <a:blip xmlns:r="http://schemas.openxmlformats.org/officeDocument/2006/relationships" r:embed="rId4"/>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42D7A-188C-4A86-8F5B-252CB7E96CC9}">
      <dsp:nvSpPr>
        <dsp:cNvPr id="0" name=""/>
        <dsp:cNvSpPr/>
      </dsp:nvSpPr>
      <dsp:spPr>
        <a:xfrm rot="10800000">
          <a:off x="10486526" y="3145964"/>
          <a:ext cx="3049672" cy="3845067"/>
        </a:xfrm>
        <a:prstGeom prst="round2SameRect">
          <a:avLst>
            <a:gd name="adj1" fmla="val 10500"/>
            <a:gd name="adj2" fmla="val 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GB" sz="2600" b="1" kern="1200">
              <a:latin typeface="Open Sans" panose="020B0606030504020204" pitchFamily="34" charset="0"/>
              <a:ea typeface="Open Sans" panose="020B0606030504020204" pitchFamily="34" charset="0"/>
              <a:cs typeface="Open Sans" panose="020B0606030504020204" pitchFamily="34" charset="0"/>
            </a:rPr>
            <a:t>Better </a:t>
          </a:r>
          <a:r>
            <a:rPr lang="en-GB" sz="2600" b="1" kern="1200" dirty="0">
              <a:latin typeface="Open Sans" panose="020B0606030504020204" pitchFamily="34" charset="0"/>
              <a:ea typeface="Open Sans" panose="020B0606030504020204" pitchFamily="34" charset="0"/>
              <a:cs typeface="Open Sans" panose="020B0606030504020204" pitchFamily="34" charset="0"/>
            </a:rPr>
            <a:t>opportunities later in life </a:t>
          </a:r>
        </a:p>
      </dsp:txBody>
      <dsp:txXfrm rot="10800000">
        <a:off x="10580314" y="3145964"/>
        <a:ext cx="2862096" cy="3751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A946B-AD2E-4100-98D5-D29F5CB820A5}">
      <dsp:nvSpPr>
        <dsp:cNvPr id="0" name=""/>
        <dsp:cNvSpPr/>
      </dsp:nvSpPr>
      <dsp:spPr>
        <a:xfrm>
          <a:off x="2091115" y="331990"/>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Early and continuous</a:t>
          </a:r>
          <a:endParaRPr lang="en-GB" sz="24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2091115" y="331990"/>
        <a:ext cx="4788482" cy="1496400"/>
      </dsp:txXfrm>
    </dsp:sp>
    <dsp:sp modelId="{24EB5842-5C04-49DA-B1A2-102246B1B326}">
      <dsp:nvSpPr>
        <dsp:cNvPr id="0" name=""/>
        <dsp:cNvSpPr/>
      </dsp:nvSpPr>
      <dsp:spPr>
        <a:xfrm>
          <a:off x="1891595" y="157832"/>
          <a:ext cx="1047480" cy="15712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08FAFE6-3812-43A6-9A88-FF7F966A9240}">
      <dsp:nvSpPr>
        <dsp:cNvPr id="0" name=""/>
        <dsp:cNvSpPr/>
      </dsp:nvSpPr>
      <dsp:spPr>
        <a:xfrm>
          <a:off x="7352104" y="373979"/>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Family-centered </a:t>
          </a:r>
          <a:endParaRPr lang="en-US" sz="24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7352104" y="373979"/>
        <a:ext cx="4788482" cy="1496400"/>
      </dsp:txXfrm>
    </dsp:sp>
    <dsp:sp modelId="{442E0AA7-994A-46DB-A6E2-9168D1B468E0}">
      <dsp:nvSpPr>
        <dsp:cNvPr id="0" name=""/>
        <dsp:cNvSpPr/>
      </dsp:nvSpPr>
      <dsp:spPr>
        <a:xfrm>
          <a:off x="7152584" y="157832"/>
          <a:ext cx="1047480" cy="15712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202225-D753-4BFB-B655-FE4E4A3210A9}">
      <dsp:nvSpPr>
        <dsp:cNvPr id="0" name=""/>
        <dsp:cNvSpPr/>
      </dsp:nvSpPr>
      <dsp:spPr>
        <a:xfrm>
          <a:off x="2091115" y="2257781"/>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Based on a social model of disability</a:t>
          </a:r>
          <a:endParaRPr lang="en-US" sz="24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2091115" y="2257781"/>
        <a:ext cx="4788482" cy="1496400"/>
      </dsp:txXfrm>
    </dsp:sp>
    <dsp:sp modelId="{3BC91622-10CA-467B-B492-2F456A84F5EE}">
      <dsp:nvSpPr>
        <dsp:cNvPr id="0" name=""/>
        <dsp:cNvSpPr/>
      </dsp:nvSpPr>
      <dsp:spPr>
        <a:xfrm>
          <a:off x="1891595" y="2041634"/>
          <a:ext cx="1047480" cy="15712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9E60264-5EA8-45DC-9B22-3245B164571E}">
      <dsp:nvSpPr>
        <dsp:cNvPr id="0" name=""/>
        <dsp:cNvSpPr/>
      </dsp:nvSpPr>
      <dsp:spPr>
        <a:xfrm>
          <a:off x="7352104" y="2257781"/>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Intensive </a:t>
          </a:r>
          <a:endParaRPr lang="en-US" sz="24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7352104" y="2257781"/>
        <a:ext cx="4788482" cy="1496400"/>
      </dsp:txXfrm>
    </dsp:sp>
    <dsp:sp modelId="{036302B7-A120-4DE8-B334-36C9875AEDE1}">
      <dsp:nvSpPr>
        <dsp:cNvPr id="0" name=""/>
        <dsp:cNvSpPr/>
      </dsp:nvSpPr>
      <dsp:spPr>
        <a:xfrm>
          <a:off x="7152584" y="2041634"/>
          <a:ext cx="1047480" cy="15712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2CAFDD-03A5-40DB-9344-1AD5CA444B56}">
      <dsp:nvSpPr>
        <dsp:cNvPr id="0" name=""/>
        <dsp:cNvSpPr/>
      </dsp:nvSpPr>
      <dsp:spPr>
        <a:xfrm>
          <a:off x="2091115" y="4141583"/>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Accessible and affordable</a:t>
          </a:r>
          <a:endParaRPr lang="en-US" sz="24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2091115" y="4141583"/>
        <a:ext cx="4788482" cy="1496400"/>
      </dsp:txXfrm>
    </dsp:sp>
    <dsp:sp modelId="{AFB26ACC-2A9F-4D52-B97E-3F753ADAC135}">
      <dsp:nvSpPr>
        <dsp:cNvPr id="0" name=""/>
        <dsp:cNvSpPr/>
      </dsp:nvSpPr>
      <dsp:spPr>
        <a:xfrm>
          <a:off x="1891595" y="3925436"/>
          <a:ext cx="1047480" cy="15712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B4058B3-4D2B-468A-85DE-1494846F6D72}">
      <dsp:nvSpPr>
        <dsp:cNvPr id="0" name=""/>
        <dsp:cNvSpPr/>
      </dsp:nvSpPr>
      <dsp:spPr>
        <a:xfrm>
          <a:off x="7352104" y="4141583"/>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Transdisciplinary, integrated and team based </a:t>
          </a:r>
          <a:endParaRPr lang="en-US" sz="24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7352104" y="4141583"/>
        <a:ext cx="4788482" cy="1496400"/>
      </dsp:txXfrm>
    </dsp:sp>
    <dsp:sp modelId="{19B59D03-85CB-44F9-94CC-C6236A2C9B40}">
      <dsp:nvSpPr>
        <dsp:cNvPr id="0" name=""/>
        <dsp:cNvSpPr/>
      </dsp:nvSpPr>
      <dsp:spPr>
        <a:xfrm>
          <a:off x="7152584" y="3925436"/>
          <a:ext cx="1047480" cy="15712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89673A6-2455-443C-9376-D04315ACA9A4}">
      <dsp:nvSpPr>
        <dsp:cNvPr id="0" name=""/>
        <dsp:cNvSpPr/>
      </dsp:nvSpPr>
      <dsp:spPr>
        <a:xfrm>
          <a:off x="2091115" y="6025385"/>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Individualised and evidenced based </a:t>
          </a:r>
          <a:endParaRPr lang="en-US" sz="24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2091115" y="6025385"/>
        <a:ext cx="4788482" cy="1496400"/>
      </dsp:txXfrm>
    </dsp:sp>
    <dsp:sp modelId="{D3B1B723-946E-460E-9D70-BD7355AF6CDA}">
      <dsp:nvSpPr>
        <dsp:cNvPr id="0" name=""/>
        <dsp:cNvSpPr/>
      </dsp:nvSpPr>
      <dsp:spPr>
        <a:xfrm>
          <a:off x="1891595" y="5809239"/>
          <a:ext cx="1047480" cy="157122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2BF5042-BD00-49B1-AD66-44A8C80157EF}">
      <dsp:nvSpPr>
        <dsp:cNvPr id="0" name=""/>
        <dsp:cNvSpPr/>
      </dsp:nvSpPr>
      <dsp:spPr>
        <a:xfrm>
          <a:off x="7352104" y="6025385"/>
          <a:ext cx="4788482" cy="1496400"/>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5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effectLst/>
              <a:latin typeface="Open Sans" panose="020B0606030504020204" pitchFamily="34" charset="0"/>
              <a:ea typeface="Open Sans" panose="020B0606030504020204" pitchFamily="34" charset="0"/>
              <a:cs typeface="Open Sans" panose="020B0606030504020204" pitchFamily="34" charset="0"/>
            </a:rPr>
            <a:t>Based on the best interest and participation of the child </a:t>
          </a:r>
          <a:endParaRPr lang="en-US" sz="1800" b="1" kern="1200" dirty="0">
            <a:effectLst/>
            <a:latin typeface="Open Sans" panose="020B0606030504020204" pitchFamily="34" charset="0"/>
            <a:ea typeface="Open Sans" panose="020B0606030504020204" pitchFamily="34" charset="0"/>
            <a:cs typeface="Open Sans" panose="020B0606030504020204" pitchFamily="34" charset="0"/>
          </a:endParaRPr>
        </a:p>
      </dsp:txBody>
      <dsp:txXfrm>
        <a:off x="7352104" y="6025385"/>
        <a:ext cx="4788482" cy="1496400"/>
      </dsp:txXfrm>
    </dsp:sp>
    <dsp:sp modelId="{330E6C3F-31F4-4ACE-9903-E1AEEC653050}">
      <dsp:nvSpPr>
        <dsp:cNvPr id="0" name=""/>
        <dsp:cNvSpPr/>
      </dsp:nvSpPr>
      <dsp:spPr>
        <a:xfrm>
          <a:off x="7152584" y="5809239"/>
          <a:ext cx="1047480" cy="1571220"/>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9BFE2-8361-467B-883E-81F800EE547B}">
      <dsp:nvSpPr>
        <dsp:cNvPr id="0" name=""/>
        <dsp:cNvSpPr/>
      </dsp:nvSpPr>
      <dsp:spPr>
        <a:xfrm rot="2590387">
          <a:off x="2593597" y="4523842"/>
          <a:ext cx="868528" cy="61611"/>
        </a:xfrm>
        <a:custGeom>
          <a:avLst/>
          <a:gdLst/>
          <a:ahLst/>
          <a:cxnLst/>
          <a:rect l="0" t="0" r="0" b="0"/>
          <a:pathLst>
            <a:path>
              <a:moveTo>
                <a:pt x="0" y="30805"/>
              </a:moveTo>
              <a:lnTo>
                <a:pt x="868528" y="3080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57539C-27C1-42BE-8FA7-898707001C97}">
      <dsp:nvSpPr>
        <dsp:cNvPr id="0" name=""/>
        <dsp:cNvSpPr/>
      </dsp:nvSpPr>
      <dsp:spPr>
        <a:xfrm>
          <a:off x="2711157" y="3196839"/>
          <a:ext cx="672873" cy="61611"/>
        </a:xfrm>
        <a:custGeom>
          <a:avLst/>
          <a:gdLst/>
          <a:ahLst/>
          <a:cxnLst/>
          <a:rect l="0" t="0" r="0" b="0"/>
          <a:pathLst>
            <a:path>
              <a:moveTo>
                <a:pt x="0" y="30805"/>
              </a:moveTo>
              <a:lnTo>
                <a:pt x="672873" y="3080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F35C7F-6DCE-4B37-B364-46C9CF2D3815}">
      <dsp:nvSpPr>
        <dsp:cNvPr id="0" name=""/>
        <dsp:cNvSpPr/>
      </dsp:nvSpPr>
      <dsp:spPr>
        <a:xfrm rot="19000174">
          <a:off x="2591598" y="1860310"/>
          <a:ext cx="877198" cy="61611"/>
        </a:xfrm>
        <a:custGeom>
          <a:avLst/>
          <a:gdLst/>
          <a:ahLst/>
          <a:cxnLst/>
          <a:rect l="0" t="0" r="0" b="0"/>
          <a:pathLst>
            <a:path>
              <a:moveTo>
                <a:pt x="0" y="30805"/>
              </a:moveTo>
              <a:lnTo>
                <a:pt x="877198" y="3080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EA4E6-6156-4226-B097-4939A6F3DB1D}">
      <dsp:nvSpPr>
        <dsp:cNvPr id="0" name=""/>
        <dsp:cNvSpPr/>
      </dsp:nvSpPr>
      <dsp:spPr>
        <a:xfrm>
          <a:off x="45217" y="1659444"/>
          <a:ext cx="3136399" cy="31363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9527A0-F2A7-4CB3-9F61-09AB5764EB60}">
      <dsp:nvSpPr>
        <dsp:cNvPr id="0" name=""/>
        <dsp:cNvSpPr/>
      </dsp:nvSpPr>
      <dsp:spPr>
        <a:xfrm>
          <a:off x="2919473" y="34407"/>
          <a:ext cx="2303899" cy="174892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Open Sans" panose="020B0606030504020204" pitchFamily="34" charset="0"/>
              <a:ea typeface="Open Sans" panose="020B0606030504020204" pitchFamily="34" charset="0"/>
              <a:cs typeface="Open Sans" panose="020B0606030504020204" pitchFamily="34" charset="0"/>
            </a:rPr>
            <a:t>PEDIATRICIAN</a:t>
          </a:r>
          <a:endParaRPr lang="en-GB" sz="16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3256871" y="290531"/>
        <a:ext cx="1629103" cy="1236677"/>
      </dsp:txXfrm>
    </dsp:sp>
    <dsp:sp modelId="{A4DF0A6B-AAFC-4201-A704-42722AC7FB55}">
      <dsp:nvSpPr>
        <dsp:cNvPr id="0" name=""/>
        <dsp:cNvSpPr/>
      </dsp:nvSpPr>
      <dsp:spPr>
        <a:xfrm>
          <a:off x="3384030" y="2208816"/>
          <a:ext cx="2554710" cy="203765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Open Sans" panose="020B0606030504020204" pitchFamily="34" charset="0"/>
              <a:ea typeface="Open Sans" panose="020B0606030504020204" pitchFamily="34" charset="0"/>
              <a:cs typeface="Open Sans" panose="020B0606030504020204" pitchFamily="34" charset="0"/>
            </a:rPr>
            <a:t>NEUROLOGIST</a:t>
          </a:r>
          <a:r>
            <a:rPr lang="en-GB" sz="1600" kern="1200" dirty="0">
              <a:latin typeface="Open Sans" panose="020B0606030504020204" pitchFamily="34" charset="0"/>
              <a:ea typeface="Open Sans" panose="020B0606030504020204" pitchFamily="34" charset="0"/>
              <a:cs typeface="Open Sans" panose="020B0606030504020204" pitchFamily="34" charset="0"/>
            </a:rPr>
            <a:t> </a:t>
          </a:r>
        </a:p>
      </dsp:txBody>
      <dsp:txXfrm>
        <a:off x="3758159" y="2507224"/>
        <a:ext cx="1806452" cy="1440840"/>
      </dsp:txXfrm>
    </dsp:sp>
    <dsp:sp modelId="{76ECDE5B-0582-45F4-A808-49C73EC54C9A}">
      <dsp:nvSpPr>
        <dsp:cNvPr id="0" name=""/>
        <dsp:cNvSpPr/>
      </dsp:nvSpPr>
      <dsp:spPr>
        <a:xfrm>
          <a:off x="2987278" y="4605499"/>
          <a:ext cx="2195410" cy="188183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Open Sans" panose="020B0606030504020204" pitchFamily="34" charset="0"/>
              <a:ea typeface="Open Sans" panose="020B0606030504020204" pitchFamily="34" charset="0"/>
              <a:cs typeface="Open Sans" panose="020B0606030504020204" pitchFamily="34" charset="0"/>
            </a:rPr>
            <a:t>OTHER THERAPISTS</a:t>
          </a:r>
        </a:p>
      </dsp:txBody>
      <dsp:txXfrm>
        <a:off x="3308788" y="4881088"/>
        <a:ext cx="1552390" cy="133066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11A626A-5719-450E-BF97-A263DF6E2C6B}" type="datetimeFigureOut">
              <a:rPr lang="en-GB" smtClean="0"/>
              <a:t>08/06/2023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DBC027-0818-44E7-A997-86AA8529CD70}" type="slidenum">
              <a:rPr lang="en-GB" smtClean="0"/>
              <a:t>‹#›</a:t>
            </a:fld>
            <a:endParaRPr lang="en-GB"/>
          </a:p>
        </p:txBody>
      </p:sp>
    </p:spTree>
    <p:extLst>
      <p:ext uri="{BB962C8B-B14F-4D97-AF65-F5344CB8AC3E}">
        <p14:creationId xmlns:p14="http://schemas.microsoft.com/office/powerpoint/2010/main" val="250206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During these two outstanding keynote speeches, for which I’d to thank again Emily Vargas Baron and Milica Pejovic,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We learned why the acting as early as possible is crucial to set foundations for a child future.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We also learned about the evolution towards contemporary ECI and that working with the families makes the difference, and how the relationship between the child and the person he loves and spends time with is the key 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With family-centred ECI families are provided with tools to better understand and interact with their children and create positive habits.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Welcome everyone to the first panel of this workshop, where we’ll discuss how key principles of family-centre ECI apply in practice. </a:t>
            </a:r>
          </a:p>
          <a:p>
            <a:pPr marL="171450" indent="-171450">
              <a:buFont typeface="Arial" panose="020B0604020202020204" pitchFamily="34" charset="0"/>
              <a:buChar char="•"/>
            </a:pPr>
            <a:r>
              <a:rPr lang="en-GB" dirty="0"/>
              <a:t>But before going there we are looking together to those principles, as they are expressed in the EASPD position paper “Family-centred ECI how to make it work. </a:t>
            </a:r>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51DBC027-0818-44E7-A997-86AA8529CD70}" type="slidenum">
              <a:rPr lang="en-GB" smtClean="0"/>
              <a:t>1</a:t>
            </a:fld>
            <a:endParaRPr lang="en-GB"/>
          </a:p>
        </p:txBody>
      </p:sp>
    </p:spTree>
    <p:extLst>
      <p:ext uri="{BB962C8B-B14F-4D97-AF65-F5344CB8AC3E}">
        <p14:creationId xmlns:p14="http://schemas.microsoft.com/office/powerpoint/2010/main" val="309804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I hope you all downloaded the conference app – there you can find a document section! There you can find the position paper on ECI that we developed and launched last year with EASPD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I’ll tell you more about the process in a bit, but I’d start with why we did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may know now and you will know better for sure in 4 panels and 10 workshops from now, ECI is something very important, but that we don’t hear much about.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EASPD Position Paper is about contributing to redress this situation by: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Build a common vision around ECI, how it is characterised, why it is beneficial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Build partnership and coalitions around this common vision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Highlight the systemic challenges to create family-centred ECI systems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Provide recommendations to national and EU policymakers</a:t>
            </a:r>
          </a:p>
        </p:txBody>
      </p:sp>
      <p:sp>
        <p:nvSpPr>
          <p:cNvPr id="4" name="Slide Number Placeholder 3"/>
          <p:cNvSpPr>
            <a:spLocks noGrp="1"/>
          </p:cNvSpPr>
          <p:nvPr>
            <p:ph type="sldNum" sz="quarter" idx="5"/>
          </p:nvPr>
        </p:nvSpPr>
        <p:spPr/>
        <p:txBody>
          <a:bodyPr/>
          <a:lstStyle/>
          <a:p>
            <a:fld id="{51DBC027-0818-44E7-A997-86AA8529CD70}" type="slidenum">
              <a:rPr lang="en-GB" smtClean="0"/>
              <a:t>2</a:t>
            </a:fld>
            <a:endParaRPr lang="en-GB"/>
          </a:p>
        </p:txBody>
      </p:sp>
    </p:spTree>
    <p:extLst>
      <p:ext uri="{BB962C8B-B14F-4D97-AF65-F5344CB8AC3E}">
        <p14:creationId xmlns:p14="http://schemas.microsoft.com/office/powerpoint/2010/main" val="347491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idea, the structure and the contents of the paper have been proposed and developed by the EASPD Member Forum on ECI</a:t>
            </a:r>
          </a:p>
          <a:p>
            <a:endParaRPr lang="en-GB" dirty="0"/>
          </a:p>
          <a:p>
            <a:r>
              <a:rPr lang="en-GB" dirty="0"/>
              <a:t>the working group of EASPD members that works around Early Childhood Intervention</a:t>
            </a:r>
          </a:p>
          <a:p>
            <a:endParaRPr lang="en-GB" dirty="0"/>
          </a:p>
          <a:p>
            <a:r>
              <a:rPr lang="en-GB" dirty="0"/>
              <a:t>We sent this draft paper to around 15 organisations that gave us feedback, which we integrated and that </a:t>
            </a:r>
            <a:r>
              <a:rPr lang="en-GB" dirty="0" err="1"/>
              <a:t>cosigned</a:t>
            </a:r>
            <a:r>
              <a:rPr lang="en-GB" dirty="0"/>
              <a:t> the paper with us when it was launched, and more followed later. </a:t>
            </a:r>
          </a:p>
          <a:p>
            <a:endParaRPr lang="en-GB" dirty="0"/>
          </a:p>
          <a:p>
            <a:r>
              <a:rPr lang="en-GB" dirty="0"/>
              <a:t>The paper is still open for signatures from individual and organisations!  </a:t>
            </a:r>
          </a:p>
        </p:txBody>
      </p:sp>
      <p:sp>
        <p:nvSpPr>
          <p:cNvPr id="4" name="Slide Number Placeholder 3"/>
          <p:cNvSpPr>
            <a:spLocks noGrp="1"/>
          </p:cNvSpPr>
          <p:nvPr>
            <p:ph type="sldNum" sz="quarter" idx="5"/>
          </p:nvPr>
        </p:nvSpPr>
        <p:spPr/>
        <p:txBody>
          <a:bodyPr/>
          <a:lstStyle/>
          <a:p>
            <a:fld id="{51DBC027-0818-44E7-A997-86AA8529CD70}" type="slidenum">
              <a:rPr lang="en-GB" smtClean="0"/>
              <a:t>3</a:t>
            </a:fld>
            <a:endParaRPr lang="en-GB"/>
          </a:p>
        </p:txBody>
      </p:sp>
    </p:spTree>
    <p:extLst>
      <p:ext uri="{BB962C8B-B14F-4D97-AF65-F5344CB8AC3E}">
        <p14:creationId xmlns:p14="http://schemas.microsoft.com/office/powerpoint/2010/main" val="11515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the two keynote speeches you just heard may have given you an idea, here some reasons on why it is fundamental to promote ECI</a:t>
            </a:r>
          </a:p>
          <a:p>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It helps find out as soon as possible when there is a risk for the development of the child and to act this when this can make a difference, ECI aims to optimize a child's developmental trajectory, promote skill acquisition, minimize delays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To promote at the same time not only a healthy development but the overall wellbeing of the child and of the whole family, by guiding them, coaching them, help them to set goals and achieve them</a:t>
            </a:r>
          </a:p>
          <a:p>
            <a:pPr marL="171450" indent="-171450">
              <a:buFontTx/>
              <a:buChar char="-"/>
            </a:pPr>
            <a:r>
              <a:rPr lang="en-GB" dirty="0"/>
              <a:t>ECI is strictly linked with inclusion in education, it prepares the child to be ready for school, and by working on the trust, confidence and family relationships it increased the possibilities of success in education </a:t>
            </a:r>
          </a:p>
          <a:p>
            <a:pPr marL="171450" indent="-171450">
              <a:buFontTx/>
              <a:buChar char="-"/>
            </a:pPr>
            <a:r>
              <a:rPr lang="en-GB" dirty="0"/>
              <a:t>Wellbeing, increased capabilities mean more possibilities of a healthy environment for the child to build relationships with peers, find their own path and achieve his or her full potential later in life</a:t>
            </a:r>
          </a:p>
        </p:txBody>
      </p:sp>
      <p:sp>
        <p:nvSpPr>
          <p:cNvPr id="4" name="Slide Number Placeholder 3"/>
          <p:cNvSpPr>
            <a:spLocks noGrp="1"/>
          </p:cNvSpPr>
          <p:nvPr>
            <p:ph type="sldNum" sz="quarter" idx="5"/>
          </p:nvPr>
        </p:nvSpPr>
        <p:spPr/>
        <p:txBody>
          <a:bodyPr/>
          <a:lstStyle/>
          <a:p>
            <a:fld id="{51DBC027-0818-44E7-A997-86AA8529CD70}" type="slidenum">
              <a:rPr lang="en-GB" smtClean="0"/>
              <a:t>4</a:t>
            </a:fld>
            <a:endParaRPr lang="en-GB"/>
          </a:p>
        </p:txBody>
      </p:sp>
    </p:spTree>
    <p:extLst>
      <p:ext uri="{BB962C8B-B14F-4D97-AF65-F5344CB8AC3E}">
        <p14:creationId xmlns:p14="http://schemas.microsoft.com/office/powerpoint/2010/main" val="365439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 some key principles or characteristics of ECI: </a:t>
            </a:r>
          </a:p>
          <a:p>
            <a:endParaRPr lang="en-GB" dirty="0"/>
          </a:p>
          <a:p>
            <a:pPr marL="171450" indent="-171450">
              <a:buFontTx/>
              <a:buChar char="-"/>
            </a:pPr>
            <a:r>
              <a:rPr lang="en-GB" dirty="0"/>
              <a:t>It involves </a:t>
            </a:r>
            <a:r>
              <a:rPr lang="en-GB" b="1" dirty="0"/>
              <a:t>providing support as soon as possible when a child is identified as needing it</a:t>
            </a:r>
            <a:r>
              <a:rPr lang="en-GB" dirty="0"/>
              <a:t>. </a:t>
            </a:r>
            <a:r>
              <a:rPr lang="en-GB" b="1" dirty="0"/>
              <a:t>Continuous</a:t>
            </a:r>
            <a:r>
              <a:rPr lang="en-GB" dirty="0"/>
              <a:t> and </a:t>
            </a:r>
            <a:r>
              <a:rPr lang="en-GB" b="1" dirty="0"/>
              <a:t>ongoing services </a:t>
            </a:r>
            <a:r>
              <a:rPr lang="en-GB" dirty="0"/>
              <a:t>are provided over an extended period to address the specific needs of the child and their family. This requires regular assessment, monitoring, and adjustment of strategies and supports.</a:t>
            </a:r>
          </a:p>
          <a:p>
            <a:pPr marL="171450" indent="-171450">
              <a:buFontTx/>
              <a:buChar char="-"/>
            </a:pPr>
            <a:r>
              <a:rPr lang="en-GB" dirty="0"/>
              <a:t>Family-centered ECI aims to empower families and involve them as equal partners in the intervention process. It recognizes the impact on the entire family unit and provides support beyond the child. </a:t>
            </a:r>
          </a:p>
          <a:p>
            <a:pPr marL="171450" indent="-171450">
              <a:buFontTx/>
              <a:buChar char="-"/>
            </a:pPr>
            <a:r>
              <a:rPr lang="en-GB" dirty="0"/>
              <a:t>The social model of disability emphasizes </a:t>
            </a:r>
            <a:r>
              <a:rPr lang="en-GB" b="1" dirty="0"/>
              <a:t>removing barriers and creating inclusive environments for children with disabilities</a:t>
            </a:r>
            <a:r>
              <a:rPr lang="en-GB" dirty="0"/>
              <a:t>.</a:t>
            </a:r>
          </a:p>
          <a:p>
            <a:pPr marL="171450" indent="-171450">
              <a:buFontTx/>
              <a:buChar char="-"/>
            </a:pPr>
            <a:r>
              <a:rPr lang="en-GB" b="1" dirty="0"/>
              <a:t>Intensive</a:t>
            </a:r>
            <a:r>
              <a:rPr lang="en-GB" dirty="0"/>
              <a:t> ECI delivers high-frequency, duration, or intensity services to maximize developmental outcomes. </a:t>
            </a:r>
          </a:p>
          <a:p>
            <a:pPr marL="171450" indent="-171450">
              <a:buFontTx/>
              <a:buChar char="-"/>
            </a:pPr>
            <a:r>
              <a:rPr lang="en-GB" dirty="0"/>
              <a:t>Transdisciplinary, integrated, and team-based ECI involves professionals collaborating as a cohesive team to provide comprehensive support. </a:t>
            </a:r>
          </a:p>
          <a:p>
            <a:pPr marL="171450" indent="-171450">
              <a:buFontTx/>
              <a:buChar char="-"/>
            </a:pPr>
            <a:r>
              <a:rPr lang="en-GB" dirty="0"/>
              <a:t>ECI based on the child's best interest and participation prioritizes what benefits the child's well-being and involves the child in decision-making.</a:t>
            </a:r>
          </a:p>
        </p:txBody>
      </p:sp>
      <p:sp>
        <p:nvSpPr>
          <p:cNvPr id="4" name="Slide Number Placeholder 3"/>
          <p:cNvSpPr>
            <a:spLocks noGrp="1"/>
          </p:cNvSpPr>
          <p:nvPr>
            <p:ph type="sldNum" sz="quarter" idx="5"/>
          </p:nvPr>
        </p:nvSpPr>
        <p:spPr/>
        <p:txBody>
          <a:bodyPr/>
          <a:lstStyle/>
          <a:p>
            <a:fld id="{51DBC027-0818-44E7-A997-86AA8529CD70}" type="slidenum">
              <a:rPr lang="en-GB" smtClean="0"/>
              <a:t>5</a:t>
            </a:fld>
            <a:endParaRPr lang="en-GB"/>
          </a:p>
        </p:txBody>
      </p:sp>
    </p:spTree>
    <p:extLst>
      <p:ext uri="{BB962C8B-B14F-4D97-AF65-F5344CB8AC3E}">
        <p14:creationId xmlns:p14="http://schemas.microsoft.com/office/powerpoint/2010/main" val="2363460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can see visually the paradigm shift we are promoting with ECI, from (mainly medical) services to be provided to children by different professionals working separately, without necessarily involving parents</a:t>
            </a:r>
          </a:p>
          <a:p>
            <a:endParaRPr lang="en-GB" dirty="0"/>
          </a:p>
          <a:p>
            <a:r>
              <a:rPr lang="en-GB" dirty="0"/>
              <a:t>To a new approach where the family and people that spend time with the child are considered as equal partners with professionals to set common objectives and working together in this direction</a:t>
            </a:r>
          </a:p>
        </p:txBody>
      </p:sp>
      <p:sp>
        <p:nvSpPr>
          <p:cNvPr id="4" name="Slide Number Placeholder 3"/>
          <p:cNvSpPr>
            <a:spLocks noGrp="1"/>
          </p:cNvSpPr>
          <p:nvPr>
            <p:ph type="sldNum" sz="quarter" idx="5"/>
          </p:nvPr>
        </p:nvSpPr>
        <p:spPr/>
        <p:txBody>
          <a:bodyPr/>
          <a:lstStyle/>
          <a:p>
            <a:fld id="{51DBC027-0818-44E7-A997-86AA8529CD70}" type="slidenum">
              <a:rPr lang="en-GB" smtClean="0"/>
              <a:t>6</a:t>
            </a:fld>
            <a:endParaRPr lang="en-GB"/>
          </a:p>
        </p:txBody>
      </p:sp>
    </p:spTree>
    <p:extLst>
      <p:ext uri="{BB962C8B-B14F-4D97-AF65-F5344CB8AC3E}">
        <p14:creationId xmlns:p14="http://schemas.microsoft.com/office/powerpoint/2010/main" val="170957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OK… But what does this mean in practice one may say? We are bringing to you </a:t>
            </a:r>
            <a:r>
              <a:rPr lang="en-GB"/>
              <a:t>some people to </a:t>
            </a:r>
            <a:endParaRPr lang="en-GB" dirty="0"/>
          </a:p>
          <a:p>
            <a:pPr marL="171450" indent="-171450">
              <a:buFontTx/>
              <a:buChar char="-"/>
            </a:pPr>
            <a:endParaRPr lang="en-GB" dirty="0"/>
          </a:p>
          <a:p>
            <a:pPr marL="171450" indent="-171450">
              <a:buFontTx/>
              <a:buChar char="-"/>
            </a:pPr>
            <a:r>
              <a:rPr lang="en-GB" dirty="0"/>
              <a:t>We start with family-centred element of ECI, first with the video of the father of a child with disabilities, he’s called Yiannis </a:t>
            </a:r>
            <a:r>
              <a:rPr lang="en-GB" dirty="0" err="1"/>
              <a:t>Fratweskakis</a:t>
            </a:r>
            <a:r>
              <a:rPr lang="en-GB" dirty="0"/>
              <a:t>, and his daughter Artemis is 6 has low vision and developmental delays, he could not be with us today, but he shared a video and he’s following us from Zoom, please do an applause to him</a:t>
            </a:r>
          </a:p>
          <a:p>
            <a:pPr marL="171450" indent="-171450">
              <a:buFontTx/>
              <a:buChar char="-"/>
            </a:pPr>
            <a:r>
              <a:rPr lang="en-GB" dirty="0"/>
              <a:t>Then I’d like to call on stage Agapi Papadaki, from Amimoni, the service which supports Artemis and other children and which is pioneer of the family-centred approach in Greece. Agapi coordinates ECI programmes at Amimoni, but is also a board member of EASPD and a very active member of the ECI Member Forum</a:t>
            </a:r>
          </a:p>
          <a:p>
            <a:pPr marL="171450" indent="-171450">
              <a:buFontTx/>
              <a:buChar char="-"/>
            </a:pPr>
            <a:r>
              <a:rPr lang="en-GB" dirty="0"/>
              <a:t>With her I’d like to call on stage Tatjana Petrovic </a:t>
            </a:r>
            <a:r>
              <a:rPr lang="en-GB" dirty="0" err="1"/>
              <a:t>Sladetic</a:t>
            </a:r>
            <a:r>
              <a:rPr lang="en-GB" dirty="0"/>
              <a:t>. She will talk to us about the transdisciplinary and evidence-based element of ECI from her experience in Mali Dom, an Early Intervention centre in Zagreb where she’s the director</a:t>
            </a:r>
          </a:p>
          <a:p>
            <a:pPr marL="171450" indent="-171450">
              <a:buFontTx/>
              <a:buChar char="-"/>
            </a:pPr>
            <a:r>
              <a:rPr lang="en-GB" dirty="0"/>
              <a:t>Then we’ll move to research and training, talking about individualised and evidence-based aspects of ECI, with Maria Kastanis, who comes directly from the United States, although she has Greek roots. Maria is </a:t>
            </a:r>
            <a:r>
              <a:rPr lang="en-US" sz="1800" dirty="0">
                <a:effectLst/>
                <a:latin typeface="Calibri" panose="020F0502020204030204" pitchFamily="34" charset="0"/>
                <a:ea typeface="Calibri" panose="020F0502020204030204" pitchFamily="34" charset="0"/>
              </a:rPr>
              <a:t>Associate Director of the Early Intervention Training Program (EITP) at the University of Illinois. Maria is an expert in family-centered practices, routines-based intervention, social-emotional development, and service coordination. </a:t>
            </a:r>
          </a:p>
          <a:p>
            <a:pPr marL="171450" indent="-171450">
              <a:buFontTx/>
              <a:buChar char="-"/>
            </a:pPr>
            <a:r>
              <a:rPr lang="en-US" sz="1800" dirty="0">
                <a:effectLst/>
                <a:latin typeface="Calibri" panose="020F0502020204030204" pitchFamily="34" charset="0"/>
                <a:ea typeface="Calibri" panose="020F0502020204030204" pitchFamily="34" charset="0"/>
              </a:rPr>
              <a:t>Last but not least, we’ll talk about accessibility and bringing services to rural and difficult areas with </a:t>
            </a:r>
            <a:r>
              <a:rPr lang="en-US" sz="1200" dirty="0">
                <a:solidFill>
                  <a:srgbClr val="015C60"/>
                </a:solidFill>
                <a:latin typeface="Open Sans"/>
              </a:rPr>
              <a:t>Eljona Boce Elmazi, who is the National Director of World Vision Albania, </a:t>
            </a:r>
            <a:r>
              <a:rPr lang="en-US" sz="1200" dirty="0" err="1">
                <a:solidFill>
                  <a:srgbClr val="015C60"/>
                </a:solidFill>
                <a:latin typeface="Open Sans"/>
              </a:rPr>
              <a:t>af</a:t>
            </a:r>
            <a:r>
              <a:rPr lang="en-US" sz="1200" dirty="0">
                <a:solidFill>
                  <a:srgbClr val="015C60"/>
                </a:solidFill>
                <a:latin typeface="Open Sans"/>
              </a:rPr>
              <a:t> a long carrier</a:t>
            </a:r>
            <a:endParaRPr lang="en-GB" dirty="0"/>
          </a:p>
        </p:txBody>
      </p:sp>
      <p:sp>
        <p:nvSpPr>
          <p:cNvPr id="4" name="Slide Number Placeholder 3"/>
          <p:cNvSpPr>
            <a:spLocks noGrp="1"/>
          </p:cNvSpPr>
          <p:nvPr>
            <p:ph type="sldNum" sz="quarter" idx="5"/>
          </p:nvPr>
        </p:nvSpPr>
        <p:spPr/>
        <p:txBody>
          <a:bodyPr/>
          <a:lstStyle/>
          <a:p>
            <a:fld id="{51DBC027-0818-44E7-A997-86AA8529CD70}" type="slidenum">
              <a:rPr lang="en-GB" smtClean="0"/>
              <a:t>7</a:t>
            </a:fld>
            <a:endParaRPr lang="en-GB"/>
          </a:p>
        </p:txBody>
      </p:sp>
    </p:spTree>
    <p:extLst>
      <p:ext uri="{BB962C8B-B14F-4D97-AF65-F5344CB8AC3E}">
        <p14:creationId xmlns:p14="http://schemas.microsoft.com/office/powerpoint/2010/main" val="252075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3.svg"/><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image" Target="../media/image11.svg"/><Relationship Id="rId10" Type="http://schemas.openxmlformats.org/officeDocument/2006/relationships/diagramQuickStyle" Target="../diagrams/quickStyle1.xml"/><Relationship Id="rId4" Type="http://schemas.openxmlformats.org/officeDocument/2006/relationships/image" Target="../media/image10.png"/><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4.emf"/><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5644" y="-3492386"/>
            <a:ext cx="12737985" cy="12750686"/>
            <a:chOff x="0" y="0"/>
            <a:chExt cx="16983979" cy="17000914"/>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472968" y="2849515"/>
              <a:ext cx="12678431" cy="12678431"/>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8449" r="-34912"/>
                </a:stretch>
              </a:blipFill>
              <a:ln>
                <a:noFill/>
              </a:ln>
            </p:spPr>
          </p:sp>
        </p:grpSp>
      </p:grpSp>
      <p:sp>
        <p:nvSpPr>
          <p:cNvPr id="9" name="TextBox 9"/>
          <p:cNvSpPr txBox="1"/>
          <p:nvPr/>
        </p:nvSpPr>
        <p:spPr>
          <a:xfrm>
            <a:off x="12332161" y="9203769"/>
            <a:ext cx="3821058" cy="583493"/>
          </a:xfrm>
          <a:prstGeom prst="rect">
            <a:avLst/>
          </a:prstGeom>
        </p:spPr>
        <p:txBody>
          <a:bodyPr wrap="square" lIns="0" tIns="0" rIns="0" bIns="0" rtlCol="0" anchor="t">
            <a:spAutoFit/>
          </a:bodyPr>
          <a:lstStyle/>
          <a:p>
            <a:pPr algn="ctr">
              <a:lnSpc>
                <a:spcPts val="4899"/>
              </a:lnSpc>
            </a:pPr>
            <a:r>
              <a:rPr lang="en-US" sz="3499">
                <a:solidFill>
                  <a:srgbClr val="015C60"/>
                </a:solidFill>
                <a:latin typeface="Roboto Condensed"/>
              </a:rPr>
              <a:t>#FamilyCentredECI</a:t>
            </a:r>
          </a:p>
        </p:txBody>
      </p:sp>
      <p:grpSp>
        <p:nvGrpSpPr>
          <p:cNvPr id="10" name="Group 10"/>
          <p:cNvGrpSpPr/>
          <p:nvPr/>
        </p:nvGrpSpPr>
        <p:grpSpPr>
          <a:xfrm>
            <a:off x="364169" y="9057991"/>
            <a:ext cx="8779831" cy="1039774"/>
            <a:chOff x="0" y="0"/>
            <a:chExt cx="11706442" cy="1386365"/>
          </a:xfrm>
        </p:grpSpPr>
        <p:pic>
          <p:nvPicPr>
            <p:cNvPr id="11" name="Picture 11"/>
            <p:cNvPicPr>
              <a:picLocks noChangeAspect="1"/>
            </p:cNvPicPr>
            <p:nvPr/>
          </p:nvPicPr>
          <p:blipFill>
            <a:blip r:embed="rId4"/>
            <a:srcRect/>
            <a:stretch>
              <a:fillRect/>
            </a:stretch>
          </p:blipFill>
          <p:spPr>
            <a:xfrm>
              <a:off x="0" y="242200"/>
              <a:ext cx="1466611" cy="901965"/>
            </a:xfrm>
            <a:prstGeom prst="rect">
              <a:avLst/>
            </a:prstGeom>
          </p:spPr>
        </p:pic>
        <p:pic>
          <p:nvPicPr>
            <p:cNvPr id="12" name="Picture 12"/>
            <p:cNvPicPr>
              <a:picLocks noChangeAspect="1"/>
            </p:cNvPicPr>
            <p:nvPr/>
          </p:nvPicPr>
          <p:blipFill>
            <a:blip r:embed="rId5"/>
            <a:srcRect l="25167" t="26606" r="30815" b="38289"/>
            <a:stretch>
              <a:fillRect/>
            </a:stretch>
          </p:blipFill>
          <p:spPr>
            <a:xfrm>
              <a:off x="3318151" y="5559"/>
              <a:ext cx="1224348" cy="1380805"/>
            </a:xfrm>
            <a:prstGeom prst="rect">
              <a:avLst/>
            </a:prstGeom>
          </p:spPr>
        </p:pic>
        <p:pic>
          <p:nvPicPr>
            <p:cNvPr id="13" name="Picture 13"/>
            <p:cNvPicPr>
              <a:picLocks noChangeAspect="1"/>
            </p:cNvPicPr>
            <p:nvPr/>
          </p:nvPicPr>
          <p:blipFill>
            <a:blip r:embed="rId6"/>
            <a:srcRect/>
            <a:stretch>
              <a:fillRect/>
            </a:stretch>
          </p:blipFill>
          <p:spPr>
            <a:xfrm>
              <a:off x="1466611" y="0"/>
              <a:ext cx="1851541" cy="1314594"/>
            </a:xfrm>
            <a:prstGeom prst="rect">
              <a:avLst/>
            </a:prstGeom>
          </p:spPr>
        </p:pic>
        <p:pic>
          <p:nvPicPr>
            <p:cNvPr id="14" name="Picture 14"/>
            <p:cNvPicPr>
              <a:picLocks noChangeAspect="1"/>
            </p:cNvPicPr>
            <p:nvPr/>
          </p:nvPicPr>
          <p:blipFill>
            <a:blip r:embed="rId7"/>
            <a:srcRect/>
            <a:stretch>
              <a:fillRect/>
            </a:stretch>
          </p:blipFill>
          <p:spPr>
            <a:xfrm>
              <a:off x="4770610" y="215836"/>
              <a:ext cx="1045431" cy="1011707"/>
            </a:xfrm>
            <a:prstGeom prst="rect">
              <a:avLst/>
            </a:prstGeom>
          </p:spPr>
        </p:pic>
        <p:pic>
          <p:nvPicPr>
            <p:cNvPr id="15" name="Picture 15"/>
            <p:cNvPicPr>
              <a:picLocks noChangeAspect="1"/>
            </p:cNvPicPr>
            <p:nvPr/>
          </p:nvPicPr>
          <p:blipFill>
            <a:blip r:embed="rId8"/>
            <a:srcRect/>
            <a:stretch>
              <a:fillRect/>
            </a:stretch>
          </p:blipFill>
          <p:spPr>
            <a:xfrm>
              <a:off x="6160542" y="471783"/>
              <a:ext cx="1326274" cy="697745"/>
            </a:xfrm>
            <a:prstGeom prst="rect">
              <a:avLst/>
            </a:prstGeom>
          </p:spPr>
        </p:pic>
        <p:pic>
          <p:nvPicPr>
            <p:cNvPr id="16" name="Picture 16"/>
            <p:cNvPicPr>
              <a:picLocks noChangeAspect="1"/>
            </p:cNvPicPr>
            <p:nvPr/>
          </p:nvPicPr>
          <p:blipFill>
            <a:blip r:embed="rId9"/>
            <a:srcRect/>
            <a:stretch>
              <a:fillRect/>
            </a:stretch>
          </p:blipFill>
          <p:spPr>
            <a:xfrm>
              <a:off x="7831316" y="413767"/>
              <a:ext cx="3875126" cy="813776"/>
            </a:xfrm>
            <a:prstGeom prst="rect">
              <a:avLst/>
            </a:prstGeom>
          </p:spPr>
        </p:pic>
      </p:grpSp>
      <p:pic>
        <p:nvPicPr>
          <p:cNvPr id="17" name="Picture 17"/>
          <p:cNvPicPr>
            <a:picLocks noChangeAspect="1"/>
          </p:cNvPicPr>
          <p:nvPr/>
        </p:nvPicPr>
        <p:blipFill>
          <a:blip r:embed="rId10"/>
          <a:srcRect l="12705" t="37209" r="7260" b="39371"/>
          <a:stretch>
            <a:fillRect/>
          </a:stretch>
        </p:blipFill>
        <p:spPr>
          <a:xfrm>
            <a:off x="414247" y="476816"/>
            <a:ext cx="6088433" cy="1781523"/>
          </a:xfrm>
          <a:prstGeom prst="rect">
            <a:avLst/>
          </a:prstGeom>
        </p:spPr>
      </p:pic>
      <p:sp>
        <p:nvSpPr>
          <p:cNvPr id="18" name="TextBox 18"/>
          <p:cNvSpPr txBox="1"/>
          <p:nvPr/>
        </p:nvSpPr>
        <p:spPr>
          <a:xfrm>
            <a:off x="642668" y="2962676"/>
            <a:ext cx="10052545" cy="2404376"/>
          </a:xfrm>
          <a:prstGeom prst="rect">
            <a:avLst/>
          </a:prstGeom>
        </p:spPr>
        <p:txBody>
          <a:bodyPr wrap="square" lIns="0" tIns="0" rIns="0" bIns="0" rtlCol="0" anchor="t">
            <a:spAutoFit/>
          </a:bodyPr>
          <a:lstStyle/>
          <a:p>
            <a:pPr>
              <a:lnSpc>
                <a:spcPct val="150000"/>
              </a:lnSpc>
            </a:pPr>
            <a:r>
              <a:rPr lang="en-GB" sz="3600" dirty="0">
                <a:solidFill>
                  <a:srgbClr val="015C60"/>
                </a:solidFill>
                <a:latin typeface="Open Sans Bold Bold"/>
              </a:rPr>
              <a:t>Key principles of family-centred ECI, according to the EASPD position paper “Family-centred ECI: the best start in life”</a:t>
            </a:r>
            <a:endParaRPr lang="en-US" sz="3600" dirty="0">
              <a:solidFill>
                <a:srgbClr val="015C60"/>
              </a:solidFill>
              <a:latin typeface="Open Sans Bold Bold"/>
            </a:endParaRPr>
          </a:p>
        </p:txBody>
      </p:sp>
      <p:sp>
        <p:nvSpPr>
          <p:cNvPr id="19" name="TextBox 19"/>
          <p:cNvSpPr txBox="1"/>
          <p:nvPr/>
        </p:nvSpPr>
        <p:spPr>
          <a:xfrm>
            <a:off x="642669" y="6263645"/>
            <a:ext cx="10640375" cy="1903470"/>
          </a:xfrm>
          <a:prstGeom prst="rect">
            <a:avLst/>
          </a:prstGeom>
        </p:spPr>
        <p:txBody>
          <a:bodyPr wrap="square" lIns="0" tIns="0" rIns="0" bIns="0" rtlCol="0" anchor="t">
            <a:spAutoFit/>
          </a:bodyPr>
          <a:lstStyle/>
          <a:p>
            <a:pPr>
              <a:lnSpc>
                <a:spcPts val="7419"/>
              </a:lnSpc>
            </a:pPr>
            <a:r>
              <a:rPr lang="en-US" sz="2800" dirty="0">
                <a:solidFill>
                  <a:srgbClr val="015C60"/>
                </a:solidFill>
                <a:latin typeface="Open Sans"/>
              </a:rPr>
              <a:t>Irene Bertana, EASPD Senior Policy Officer </a:t>
            </a:r>
          </a:p>
          <a:p>
            <a:pPr algn="ctr">
              <a:lnSpc>
                <a:spcPts val="8119"/>
              </a:lnSpc>
            </a:pPr>
            <a:endParaRPr lang="en-US" sz="5299" dirty="0">
              <a:solidFill>
                <a:srgbClr val="015C60"/>
              </a:solidFill>
              <a:latin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sp>
        <p:nvSpPr>
          <p:cNvPr id="10" name="TextBox 10"/>
          <p:cNvSpPr txBox="1"/>
          <p:nvPr/>
        </p:nvSpPr>
        <p:spPr>
          <a:xfrm>
            <a:off x="540080" y="618268"/>
            <a:ext cx="14678149" cy="2397964"/>
          </a:xfrm>
          <a:prstGeom prst="rect">
            <a:avLst/>
          </a:prstGeom>
        </p:spPr>
        <p:txBody>
          <a:bodyPr wrap="square" lIns="0" tIns="0" rIns="0" bIns="0" rtlCol="0" anchor="t">
            <a:spAutoFit/>
          </a:bodyPr>
          <a:lstStyle/>
          <a:p>
            <a:pPr>
              <a:lnSpc>
                <a:spcPts val="9817"/>
              </a:lnSpc>
            </a:pPr>
            <a:r>
              <a:rPr lang="en-US" sz="6600" dirty="0">
                <a:solidFill>
                  <a:srgbClr val="015C60"/>
                </a:solidFill>
                <a:latin typeface="Open Sans Extra Bold"/>
              </a:rPr>
              <a:t>Aims</a:t>
            </a:r>
          </a:p>
          <a:p>
            <a:pPr>
              <a:lnSpc>
                <a:spcPts val="9817"/>
              </a:lnSpc>
            </a:pPr>
            <a:endParaRPr lang="en-US" sz="6600" dirty="0">
              <a:solidFill>
                <a:srgbClr val="015C60"/>
              </a:solidFill>
              <a:latin typeface="Open Sans Extra Bold"/>
            </a:endParaRPr>
          </a:p>
        </p:txBody>
      </p:sp>
      <p:graphicFrame>
        <p:nvGraphicFramePr>
          <p:cNvPr id="11" name="Diagram 10">
            <a:extLst>
              <a:ext uri="{FF2B5EF4-FFF2-40B4-BE49-F238E27FC236}">
                <a16:creationId xmlns:a16="http://schemas.microsoft.com/office/drawing/2014/main" id="{B5D7EB0E-D72F-29F1-4332-A0F08F2AB321}"/>
              </a:ext>
            </a:extLst>
          </p:cNvPr>
          <p:cNvGraphicFramePr/>
          <p:nvPr>
            <p:extLst>
              <p:ext uri="{D42A27DB-BD31-4B8C-83A1-F6EECF244321}">
                <p14:modId xmlns:p14="http://schemas.microsoft.com/office/powerpoint/2010/main" val="2133418496"/>
              </p:ext>
            </p:extLst>
          </p:nvPr>
        </p:nvGraphicFramePr>
        <p:xfrm>
          <a:off x="6395451" y="1931046"/>
          <a:ext cx="12535947" cy="68568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12">
            <a:extLst>
              <a:ext uri="{FF2B5EF4-FFF2-40B4-BE49-F238E27FC236}">
                <a16:creationId xmlns:a16="http://schemas.microsoft.com/office/drawing/2014/main" id="{947B5AF7-FCC1-F93F-4BEE-1F4D5C6E905C}"/>
              </a:ext>
            </a:extLst>
          </p:cNvPr>
          <p:cNvPicPr>
            <a:picLocks noChangeAspect="1"/>
          </p:cNvPicPr>
          <p:nvPr/>
        </p:nvPicPr>
        <p:blipFill>
          <a:blip r:embed="rId13"/>
          <a:stretch>
            <a:fillRect/>
          </a:stretch>
        </p:blipFill>
        <p:spPr>
          <a:xfrm>
            <a:off x="1506660" y="1931046"/>
            <a:ext cx="5171490" cy="6486128"/>
          </a:xfrm>
          <a:prstGeom prst="rect">
            <a:avLst/>
          </a:prstGeom>
        </p:spPr>
      </p:pic>
    </p:spTree>
    <p:extLst>
      <p:ext uri="{BB962C8B-B14F-4D97-AF65-F5344CB8AC3E}">
        <p14:creationId xmlns:p14="http://schemas.microsoft.com/office/powerpoint/2010/main" val="35555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4733BA-AA48-FF22-9A4B-443F6B2BE7F7}"/>
              </a:ext>
            </a:extLst>
          </p:cNvPr>
          <p:cNvPicPr>
            <a:picLocks noChangeAspect="1"/>
          </p:cNvPicPr>
          <p:nvPr/>
        </p:nvPicPr>
        <p:blipFill>
          <a:blip r:embed="rId3"/>
          <a:stretch>
            <a:fillRect/>
          </a:stretch>
        </p:blipFill>
        <p:spPr>
          <a:xfrm>
            <a:off x="9652992" y="1743003"/>
            <a:ext cx="7401981" cy="7401981"/>
          </a:xfrm>
          <a:prstGeom prst="rect">
            <a:avLst/>
          </a:prstGeom>
        </p:spPr>
      </p:pic>
      <p:pic>
        <p:nvPicPr>
          <p:cNvPr id="13" name="Picture 12">
            <a:extLst>
              <a:ext uri="{FF2B5EF4-FFF2-40B4-BE49-F238E27FC236}">
                <a16:creationId xmlns:a16="http://schemas.microsoft.com/office/drawing/2014/main" id="{E81E68E7-5D25-CF7F-71D8-794F482C9C1F}"/>
              </a:ext>
            </a:extLst>
          </p:cNvPr>
          <p:cNvPicPr>
            <a:picLocks noChangeAspect="1"/>
          </p:cNvPicPr>
          <p:nvPr/>
        </p:nvPicPr>
        <p:blipFill>
          <a:blip r:embed="rId4"/>
          <a:stretch>
            <a:fillRect/>
          </a:stretch>
        </p:blipFill>
        <p:spPr>
          <a:xfrm>
            <a:off x="1233027" y="2315340"/>
            <a:ext cx="8827197" cy="6829644"/>
          </a:xfrm>
          <a:prstGeom prst="rect">
            <a:avLst/>
          </a:prstGeom>
        </p:spPr>
      </p:pic>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5"/>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sp>
        <p:nvSpPr>
          <p:cNvPr id="10" name="TextBox 10"/>
          <p:cNvSpPr txBox="1"/>
          <p:nvPr/>
        </p:nvSpPr>
        <p:spPr>
          <a:xfrm>
            <a:off x="540080" y="618268"/>
            <a:ext cx="14678149" cy="2397964"/>
          </a:xfrm>
          <a:prstGeom prst="rect">
            <a:avLst/>
          </a:prstGeom>
        </p:spPr>
        <p:txBody>
          <a:bodyPr wrap="square" lIns="0" tIns="0" rIns="0" bIns="0" rtlCol="0" anchor="t">
            <a:spAutoFit/>
          </a:bodyPr>
          <a:lstStyle/>
          <a:p>
            <a:pPr>
              <a:lnSpc>
                <a:spcPts val="9817"/>
              </a:lnSpc>
            </a:pPr>
            <a:r>
              <a:rPr lang="en-US" sz="6600" dirty="0">
                <a:solidFill>
                  <a:srgbClr val="015C60"/>
                </a:solidFill>
                <a:latin typeface="Open Sans Extra Bold"/>
              </a:rPr>
              <a:t>Joint position paper </a:t>
            </a:r>
          </a:p>
          <a:p>
            <a:pPr>
              <a:lnSpc>
                <a:spcPts val="9817"/>
              </a:lnSpc>
            </a:pPr>
            <a:endParaRPr lang="en-US" sz="6600" dirty="0">
              <a:solidFill>
                <a:srgbClr val="015C60"/>
              </a:solidFill>
              <a:latin typeface="Open Sans Extra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11" y="8481959"/>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2" y="9518948"/>
            <a:ext cx="3385199" cy="488339"/>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2" y="465869"/>
            <a:ext cx="8457083" cy="1267591"/>
          </a:xfrm>
          <a:prstGeom prst="rect">
            <a:avLst/>
          </a:prstGeom>
        </p:spPr>
        <p:txBody>
          <a:bodyPr lIns="0" tIns="0" rIns="0" bIns="0" rtlCol="0" anchor="t">
            <a:spAutoFit/>
          </a:bodyPr>
          <a:lstStyle/>
          <a:p>
            <a:pPr>
              <a:lnSpc>
                <a:spcPts val="9818"/>
              </a:lnSpc>
            </a:pPr>
            <a:r>
              <a:rPr lang="en-US" sz="9818">
                <a:solidFill>
                  <a:srgbClr val="015C60"/>
                </a:solidFill>
                <a:latin typeface="Open Sans Extra Bold"/>
              </a:rPr>
              <a:t>Why ECI?</a:t>
            </a:r>
          </a:p>
        </p:txBody>
      </p:sp>
      <p:grpSp>
        <p:nvGrpSpPr>
          <p:cNvPr id="7" name="Group 7"/>
          <p:cNvGrpSpPr>
            <a:grpSpLocks noChangeAspect="1"/>
          </p:cNvGrpSpPr>
          <p:nvPr/>
        </p:nvGrpSpPr>
        <p:grpSpPr>
          <a:xfrm rot="-953645">
            <a:off x="15393959"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9"/>
            <a:ext cx="5493690" cy="5493065"/>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11" name="Diagram 10">
            <a:extLst>
              <a:ext uri="{FF2B5EF4-FFF2-40B4-BE49-F238E27FC236}">
                <a16:creationId xmlns:a16="http://schemas.microsoft.com/office/drawing/2014/main" id="{E2712189-DCFE-44A0-9976-4830E37BEC66}"/>
              </a:ext>
            </a:extLst>
          </p:cNvPr>
          <p:cNvGraphicFramePr/>
          <p:nvPr/>
        </p:nvGraphicFramePr>
        <p:xfrm>
          <a:off x="2544449" y="2000570"/>
          <a:ext cx="13958807" cy="6991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8457083" cy="1306639"/>
          </a:xfrm>
          <a:prstGeom prst="rect">
            <a:avLst/>
          </a:prstGeom>
        </p:spPr>
        <p:txBody>
          <a:bodyPr lIns="0" tIns="0" rIns="0" bIns="0" rtlCol="0" anchor="t">
            <a:spAutoFit/>
          </a:bodyPr>
          <a:lstStyle/>
          <a:p>
            <a:pPr>
              <a:lnSpc>
                <a:spcPts val="9817"/>
              </a:lnSpc>
            </a:pPr>
            <a:r>
              <a:rPr lang="en-US" sz="9817" dirty="0">
                <a:solidFill>
                  <a:srgbClr val="015C60"/>
                </a:solidFill>
                <a:latin typeface="Open Sans Extra Bold"/>
              </a:rPr>
              <a:t>ECI is…</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6" name="Diagram 5">
            <a:extLst>
              <a:ext uri="{FF2B5EF4-FFF2-40B4-BE49-F238E27FC236}">
                <a16:creationId xmlns:a16="http://schemas.microsoft.com/office/drawing/2014/main" id="{CD56FA2B-36D6-CA35-8E2F-8B33329FFA67}"/>
              </a:ext>
            </a:extLst>
          </p:cNvPr>
          <p:cNvGraphicFramePr/>
          <p:nvPr>
            <p:extLst>
              <p:ext uri="{D42A27DB-BD31-4B8C-83A1-F6EECF244321}">
                <p14:modId xmlns:p14="http://schemas.microsoft.com/office/powerpoint/2010/main" val="2157835512"/>
              </p:ext>
            </p:extLst>
          </p:nvPr>
        </p:nvGraphicFramePr>
        <p:xfrm>
          <a:off x="2887045" y="1398683"/>
          <a:ext cx="14032182" cy="7679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583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1804320" cy="1267591"/>
          </a:xfrm>
          <a:prstGeom prst="rect">
            <a:avLst/>
          </a:prstGeom>
        </p:spPr>
        <p:txBody>
          <a:bodyPr wrap="square" lIns="0" tIns="0" rIns="0" bIns="0" rtlCol="0" anchor="t">
            <a:spAutoFit/>
          </a:bodyPr>
          <a:lstStyle/>
          <a:p>
            <a:pPr>
              <a:lnSpc>
                <a:spcPts val="9817"/>
              </a:lnSpc>
            </a:pPr>
            <a:r>
              <a:rPr lang="en-US" sz="9817" dirty="0">
                <a:solidFill>
                  <a:srgbClr val="015C60"/>
                </a:solidFill>
                <a:latin typeface="Open Sans Extra Bold"/>
              </a:rPr>
              <a:t>Paradigm shift</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12" name="Diagram 11">
            <a:extLst>
              <a:ext uri="{FF2B5EF4-FFF2-40B4-BE49-F238E27FC236}">
                <a16:creationId xmlns:a16="http://schemas.microsoft.com/office/drawing/2014/main" id="{2B4E5B7C-C46A-C59A-6C7C-4A86CEC96DC3}"/>
              </a:ext>
            </a:extLst>
          </p:cNvPr>
          <p:cNvGraphicFramePr/>
          <p:nvPr>
            <p:extLst>
              <p:ext uri="{D42A27DB-BD31-4B8C-83A1-F6EECF244321}">
                <p14:modId xmlns:p14="http://schemas.microsoft.com/office/powerpoint/2010/main" val="981376090"/>
              </p:ext>
            </p:extLst>
          </p:nvPr>
        </p:nvGraphicFramePr>
        <p:xfrm>
          <a:off x="61315" y="2934689"/>
          <a:ext cx="9163120" cy="65217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Oval 12">
            <a:extLst>
              <a:ext uri="{FF2B5EF4-FFF2-40B4-BE49-F238E27FC236}">
                <a16:creationId xmlns:a16="http://schemas.microsoft.com/office/drawing/2014/main" id="{296AC6E4-8B08-B600-156A-4C9927F40295}"/>
              </a:ext>
            </a:extLst>
          </p:cNvPr>
          <p:cNvSpPr/>
          <p:nvPr/>
        </p:nvSpPr>
        <p:spPr>
          <a:xfrm>
            <a:off x="153062" y="2367422"/>
            <a:ext cx="2904308" cy="1134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Open Sans" panose="020B0606030504020204" pitchFamily="34" charset="0"/>
                <a:ea typeface="Open Sans" panose="020B0606030504020204" pitchFamily="34" charset="0"/>
                <a:cs typeface="Open Sans" panose="020B0606030504020204" pitchFamily="34" charset="0"/>
              </a:rPr>
              <a:t>PARENTS</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3">
            <a:extLst>
              <a:ext uri="{FF2B5EF4-FFF2-40B4-BE49-F238E27FC236}">
                <a16:creationId xmlns:a16="http://schemas.microsoft.com/office/drawing/2014/main" id="{27BBF39A-BAB9-DEA4-566B-0EBC576620A7}"/>
              </a:ext>
            </a:extLst>
          </p:cNvPr>
          <p:cNvSpPr/>
          <p:nvPr/>
        </p:nvSpPr>
        <p:spPr>
          <a:xfrm>
            <a:off x="6382291" y="4805838"/>
            <a:ext cx="1634524" cy="2653414"/>
          </a:xfrm>
          <a:prstGeom prst="rightArrow">
            <a:avLst/>
          </a:prstGeom>
          <a:solidFill>
            <a:srgbClr val="015C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5C60"/>
              </a:solidFill>
            </a:endParaRPr>
          </a:p>
        </p:txBody>
      </p:sp>
      <p:sp>
        <p:nvSpPr>
          <p:cNvPr id="15" name="Oval 14">
            <a:extLst>
              <a:ext uri="{FF2B5EF4-FFF2-40B4-BE49-F238E27FC236}">
                <a16:creationId xmlns:a16="http://schemas.microsoft.com/office/drawing/2014/main" id="{23BAA7D3-C186-71A6-7C0F-CA135CCE7B31}"/>
              </a:ext>
            </a:extLst>
          </p:cNvPr>
          <p:cNvSpPr/>
          <p:nvPr/>
        </p:nvSpPr>
        <p:spPr>
          <a:xfrm>
            <a:off x="8263467" y="2218267"/>
            <a:ext cx="9881109" cy="7706353"/>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0F6531CF-BC78-6ED9-D15D-0BE20ADC5D8D}"/>
              </a:ext>
            </a:extLst>
          </p:cNvPr>
          <p:cNvSpPr txBox="1"/>
          <p:nvPr/>
        </p:nvSpPr>
        <p:spPr>
          <a:xfrm>
            <a:off x="11771237" y="2569069"/>
            <a:ext cx="2988805" cy="769441"/>
          </a:xfrm>
          <a:prstGeom prst="rect">
            <a:avLst/>
          </a:prstGeom>
          <a:noFill/>
        </p:spPr>
        <p:txBody>
          <a:bodyPr wrap="square" rtlCol="0">
            <a:spAutoFit/>
          </a:bodyPr>
          <a:lstStyle/>
          <a:p>
            <a:pPr algn="ctr"/>
            <a:r>
              <a:rPr lang="en-GB" sz="4400" b="1" dirty="0">
                <a:solidFill>
                  <a:srgbClr val="008080"/>
                </a:solidFill>
                <a:latin typeface="Open Sans" panose="020B0606030504020204" pitchFamily="34" charset="0"/>
                <a:ea typeface="Open Sans" panose="020B0606030504020204" pitchFamily="34" charset="0"/>
                <a:cs typeface="Open Sans" panose="020B0606030504020204" pitchFamily="34" charset="0"/>
              </a:rPr>
              <a:t>ECI TEAM</a:t>
            </a:r>
          </a:p>
        </p:txBody>
      </p:sp>
      <p:sp>
        <p:nvSpPr>
          <p:cNvPr id="17" name="TextBox 16">
            <a:extLst>
              <a:ext uri="{FF2B5EF4-FFF2-40B4-BE49-F238E27FC236}">
                <a16:creationId xmlns:a16="http://schemas.microsoft.com/office/drawing/2014/main" id="{020A6F96-ECCB-5907-A220-75EBB523CD0F}"/>
              </a:ext>
            </a:extLst>
          </p:cNvPr>
          <p:cNvSpPr txBox="1"/>
          <p:nvPr/>
        </p:nvSpPr>
        <p:spPr>
          <a:xfrm>
            <a:off x="9644248" y="5865186"/>
            <a:ext cx="2666239" cy="584775"/>
          </a:xfrm>
          <a:prstGeom prst="rect">
            <a:avLst/>
          </a:prstGeom>
          <a:noFill/>
        </p:spPr>
        <p:txBody>
          <a:bodyPr wrap="square" rtlCol="0">
            <a:spAutoFit/>
          </a:bodyPr>
          <a:lstStyle/>
          <a:p>
            <a:pPr algn="ctr"/>
            <a:r>
              <a:rPr lang="en-GB" sz="3200" b="1" dirty="0">
                <a:solidFill>
                  <a:srgbClr val="00CC66"/>
                </a:solidFill>
                <a:latin typeface="Open Sans" panose="020B0606030504020204" pitchFamily="34" charset="0"/>
                <a:ea typeface="Open Sans" panose="020B0606030504020204" pitchFamily="34" charset="0"/>
                <a:cs typeface="Open Sans" panose="020B0606030504020204" pitchFamily="34" charset="0"/>
              </a:rPr>
              <a:t>FAMILY</a:t>
            </a:r>
            <a:endParaRPr lang="en-GB" sz="2800" b="1" dirty="0">
              <a:solidFill>
                <a:srgbClr val="00CC6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547432DF-BDD4-BE42-04CF-6FBD9A058F00}"/>
              </a:ext>
            </a:extLst>
          </p:cNvPr>
          <p:cNvSpPr txBox="1"/>
          <p:nvPr/>
        </p:nvSpPr>
        <p:spPr>
          <a:xfrm>
            <a:off x="14262740" y="5835170"/>
            <a:ext cx="3469819" cy="584775"/>
          </a:xfrm>
          <a:prstGeom prst="rect">
            <a:avLst/>
          </a:prstGeom>
          <a:noFill/>
        </p:spPr>
        <p:txBody>
          <a:bodyPr wrap="square" rtlCol="0">
            <a:spAutoFit/>
          </a:bodyPr>
          <a:lstStyle/>
          <a:p>
            <a:pPr algn="ctr"/>
            <a:r>
              <a:rPr lang="en-GB" sz="3200" b="1" dirty="0">
                <a:solidFill>
                  <a:srgbClr val="00CC66"/>
                </a:solidFill>
                <a:latin typeface="Open Sans" panose="020B0606030504020204" pitchFamily="34" charset="0"/>
                <a:ea typeface="Open Sans" panose="020B0606030504020204" pitchFamily="34" charset="0"/>
                <a:cs typeface="Open Sans" panose="020B0606030504020204" pitchFamily="34" charset="0"/>
              </a:rPr>
              <a:t>PROFESSIONALS</a:t>
            </a:r>
            <a:endParaRPr lang="en-GB" sz="2800" b="1" dirty="0">
              <a:solidFill>
                <a:srgbClr val="00CC6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5F98CEB1-9D2A-2D34-3049-9754B53B0FAD}"/>
              </a:ext>
            </a:extLst>
          </p:cNvPr>
          <p:cNvSpPr/>
          <p:nvPr/>
        </p:nvSpPr>
        <p:spPr>
          <a:xfrm>
            <a:off x="9160446" y="6582072"/>
            <a:ext cx="1569593" cy="880533"/>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Open Sans" panose="020B0606030504020204" pitchFamily="34" charset="0"/>
                <a:ea typeface="Open Sans" panose="020B0606030504020204" pitchFamily="34" charset="0"/>
                <a:cs typeface="Open Sans" panose="020B0606030504020204" pitchFamily="34" charset="0"/>
              </a:rPr>
              <a:t>CHILD</a:t>
            </a:r>
            <a:endParaRPr lang="en-GB"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Oval 19">
            <a:extLst>
              <a:ext uri="{FF2B5EF4-FFF2-40B4-BE49-F238E27FC236}">
                <a16:creationId xmlns:a16="http://schemas.microsoft.com/office/drawing/2014/main" id="{BA29EE20-5669-C3C3-4705-F63BDB85877F}"/>
              </a:ext>
            </a:extLst>
          </p:cNvPr>
          <p:cNvSpPr/>
          <p:nvPr/>
        </p:nvSpPr>
        <p:spPr>
          <a:xfrm>
            <a:off x="8634852" y="4894603"/>
            <a:ext cx="1716979" cy="880533"/>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PARENTS</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86D35A89-3777-057A-E706-A037FF3B72AC}"/>
              </a:ext>
            </a:extLst>
          </p:cNvPr>
          <p:cNvSpPr/>
          <p:nvPr/>
        </p:nvSpPr>
        <p:spPr>
          <a:xfrm>
            <a:off x="10942010" y="4102147"/>
            <a:ext cx="1870323" cy="776203"/>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SIBLINGS</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Oval 22">
            <a:extLst>
              <a:ext uri="{FF2B5EF4-FFF2-40B4-BE49-F238E27FC236}">
                <a16:creationId xmlns:a16="http://schemas.microsoft.com/office/drawing/2014/main" id="{AB3AC3C8-3E42-BAEF-EF45-30EF7D78A414}"/>
              </a:ext>
            </a:extLst>
          </p:cNvPr>
          <p:cNvSpPr/>
          <p:nvPr/>
        </p:nvSpPr>
        <p:spPr>
          <a:xfrm>
            <a:off x="11146306" y="7685014"/>
            <a:ext cx="1884030" cy="890026"/>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GRAND PARENTS</a:t>
            </a:r>
          </a:p>
        </p:txBody>
      </p:sp>
      <p:sp>
        <p:nvSpPr>
          <p:cNvPr id="24" name="Oval 23">
            <a:extLst>
              <a:ext uri="{FF2B5EF4-FFF2-40B4-BE49-F238E27FC236}">
                <a16:creationId xmlns:a16="http://schemas.microsoft.com/office/drawing/2014/main" id="{AF5BD601-48C3-1110-BC6F-8564D74F688F}"/>
              </a:ext>
            </a:extLst>
          </p:cNvPr>
          <p:cNvSpPr/>
          <p:nvPr/>
        </p:nvSpPr>
        <p:spPr>
          <a:xfrm>
            <a:off x="13772555" y="3982903"/>
            <a:ext cx="1569593" cy="880533"/>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Open Sans" panose="020B0606030504020204" pitchFamily="34" charset="0"/>
                <a:ea typeface="Open Sans" panose="020B0606030504020204" pitchFamily="34" charset="0"/>
                <a:cs typeface="Open Sans" panose="020B0606030504020204" pitchFamily="34" charset="0"/>
              </a:rPr>
              <a:t>SOCIAL WORKER</a:t>
            </a:r>
          </a:p>
        </p:txBody>
      </p:sp>
      <p:sp>
        <p:nvSpPr>
          <p:cNvPr id="25" name="Oval 24">
            <a:extLst>
              <a:ext uri="{FF2B5EF4-FFF2-40B4-BE49-F238E27FC236}">
                <a16:creationId xmlns:a16="http://schemas.microsoft.com/office/drawing/2014/main" id="{00514DB1-4EC2-16C2-6118-91662A3D6FA6}"/>
              </a:ext>
            </a:extLst>
          </p:cNvPr>
          <p:cNvSpPr/>
          <p:nvPr/>
        </p:nvSpPr>
        <p:spPr>
          <a:xfrm>
            <a:off x="15358441" y="4792807"/>
            <a:ext cx="2360190" cy="809801"/>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Open Sans" panose="020B0606030504020204" pitchFamily="34" charset="0"/>
                <a:ea typeface="Open Sans" panose="020B0606030504020204" pitchFamily="34" charset="0"/>
                <a:cs typeface="Open Sans" panose="020B0606030504020204" pitchFamily="34" charset="0"/>
              </a:rPr>
              <a:t>PEDIATRICIAN</a:t>
            </a:r>
          </a:p>
        </p:txBody>
      </p:sp>
      <p:sp>
        <p:nvSpPr>
          <p:cNvPr id="26" name="Oval 25">
            <a:extLst>
              <a:ext uri="{FF2B5EF4-FFF2-40B4-BE49-F238E27FC236}">
                <a16:creationId xmlns:a16="http://schemas.microsoft.com/office/drawing/2014/main" id="{5C2F9154-35B8-691E-5006-A4EA80DD16C5}"/>
              </a:ext>
            </a:extLst>
          </p:cNvPr>
          <p:cNvSpPr/>
          <p:nvPr/>
        </p:nvSpPr>
        <p:spPr>
          <a:xfrm>
            <a:off x="13778480" y="7459252"/>
            <a:ext cx="2007470" cy="980259"/>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Open Sans" panose="020B0606030504020204" pitchFamily="34" charset="0"/>
                <a:ea typeface="Open Sans" panose="020B0606030504020204" pitchFamily="34" charset="0"/>
                <a:cs typeface="Open Sans" panose="020B0606030504020204" pitchFamily="34" charset="0"/>
              </a:rPr>
              <a:t>THERAPISTS</a:t>
            </a:r>
          </a:p>
        </p:txBody>
      </p:sp>
      <p:sp>
        <p:nvSpPr>
          <p:cNvPr id="27" name="Oval 26">
            <a:extLst>
              <a:ext uri="{FF2B5EF4-FFF2-40B4-BE49-F238E27FC236}">
                <a16:creationId xmlns:a16="http://schemas.microsoft.com/office/drawing/2014/main" id="{9E833784-688A-006B-D0DA-B58A0032756F}"/>
              </a:ext>
            </a:extLst>
          </p:cNvPr>
          <p:cNvSpPr/>
          <p:nvPr/>
        </p:nvSpPr>
        <p:spPr>
          <a:xfrm>
            <a:off x="15936136" y="6650214"/>
            <a:ext cx="1884030" cy="890026"/>
          </a:xfrm>
          <a:prstGeom prst="ellips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Open Sans" panose="020B0606030504020204" pitchFamily="34" charset="0"/>
                <a:ea typeface="Open Sans" panose="020B0606030504020204" pitchFamily="34" charset="0"/>
                <a:cs typeface="Open Sans" panose="020B0606030504020204" pitchFamily="34" charset="0"/>
              </a:rPr>
              <a:t>TEACHERS</a:t>
            </a:r>
          </a:p>
        </p:txBody>
      </p:sp>
      <p:sp>
        <p:nvSpPr>
          <p:cNvPr id="28" name="Arrow: Left-Right 27">
            <a:extLst>
              <a:ext uri="{FF2B5EF4-FFF2-40B4-BE49-F238E27FC236}">
                <a16:creationId xmlns:a16="http://schemas.microsoft.com/office/drawing/2014/main" id="{29327853-785E-115C-F801-ACCE64A9875A}"/>
              </a:ext>
            </a:extLst>
          </p:cNvPr>
          <p:cNvSpPr/>
          <p:nvPr/>
        </p:nvSpPr>
        <p:spPr>
          <a:xfrm>
            <a:off x="12488270" y="5759182"/>
            <a:ext cx="1236658" cy="822890"/>
          </a:xfrm>
          <a:prstGeom prst="leftRightArrow">
            <a:avLst/>
          </a:prstGeom>
          <a:solidFill>
            <a:srgbClr val="008080"/>
          </a:solidFill>
          <a:ln>
            <a:solidFill>
              <a:srgbClr val="4A85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0345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85322" y="-3366745"/>
            <a:ext cx="9710000" cy="9468643"/>
            <a:chOff x="0" y="0"/>
            <a:chExt cx="16983979" cy="17000914"/>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472968" y="2849515"/>
              <a:ext cx="12678431" cy="12678431"/>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8449" r="-34912"/>
                </a:stretch>
              </a:blipFill>
              <a:ln>
                <a:noFill/>
              </a:ln>
            </p:spPr>
          </p:sp>
        </p:grpSp>
      </p:grpSp>
      <p:sp>
        <p:nvSpPr>
          <p:cNvPr id="9" name="TextBox 9"/>
          <p:cNvSpPr txBox="1"/>
          <p:nvPr/>
        </p:nvSpPr>
        <p:spPr>
          <a:xfrm>
            <a:off x="12332161" y="9203769"/>
            <a:ext cx="3821058" cy="583493"/>
          </a:xfrm>
          <a:prstGeom prst="rect">
            <a:avLst/>
          </a:prstGeom>
        </p:spPr>
        <p:txBody>
          <a:bodyPr wrap="square" lIns="0" tIns="0" rIns="0" bIns="0" rtlCol="0" anchor="t">
            <a:spAutoFit/>
          </a:bodyPr>
          <a:lstStyle/>
          <a:p>
            <a:pPr algn="ctr">
              <a:lnSpc>
                <a:spcPts val="4899"/>
              </a:lnSpc>
            </a:pPr>
            <a:r>
              <a:rPr lang="en-US" sz="3499">
                <a:solidFill>
                  <a:srgbClr val="015C60"/>
                </a:solidFill>
                <a:latin typeface="Roboto Condensed"/>
              </a:rPr>
              <a:t>#FamilyCentredECI</a:t>
            </a:r>
          </a:p>
        </p:txBody>
      </p:sp>
      <p:grpSp>
        <p:nvGrpSpPr>
          <p:cNvPr id="10" name="Group 10"/>
          <p:cNvGrpSpPr/>
          <p:nvPr/>
        </p:nvGrpSpPr>
        <p:grpSpPr>
          <a:xfrm>
            <a:off x="364169" y="9057991"/>
            <a:ext cx="8779831" cy="1039774"/>
            <a:chOff x="0" y="0"/>
            <a:chExt cx="11706442" cy="1386365"/>
          </a:xfrm>
        </p:grpSpPr>
        <p:pic>
          <p:nvPicPr>
            <p:cNvPr id="11" name="Picture 11"/>
            <p:cNvPicPr>
              <a:picLocks noChangeAspect="1"/>
            </p:cNvPicPr>
            <p:nvPr/>
          </p:nvPicPr>
          <p:blipFill>
            <a:blip r:embed="rId4"/>
            <a:srcRect/>
            <a:stretch>
              <a:fillRect/>
            </a:stretch>
          </p:blipFill>
          <p:spPr>
            <a:xfrm>
              <a:off x="0" y="242200"/>
              <a:ext cx="1466611" cy="901965"/>
            </a:xfrm>
            <a:prstGeom prst="rect">
              <a:avLst/>
            </a:prstGeom>
          </p:spPr>
        </p:pic>
        <p:pic>
          <p:nvPicPr>
            <p:cNvPr id="12" name="Picture 12"/>
            <p:cNvPicPr>
              <a:picLocks noChangeAspect="1"/>
            </p:cNvPicPr>
            <p:nvPr/>
          </p:nvPicPr>
          <p:blipFill>
            <a:blip r:embed="rId5"/>
            <a:srcRect l="25167" t="26606" r="30815" b="38289"/>
            <a:stretch>
              <a:fillRect/>
            </a:stretch>
          </p:blipFill>
          <p:spPr>
            <a:xfrm>
              <a:off x="3318151" y="5559"/>
              <a:ext cx="1224348" cy="1380805"/>
            </a:xfrm>
            <a:prstGeom prst="rect">
              <a:avLst/>
            </a:prstGeom>
          </p:spPr>
        </p:pic>
        <p:pic>
          <p:nvPicPr>
            <p:cNvPr id="13" name="Picture 13"/>
            <p:cNvPicPr>
              <a:picLocks noChangeAspect="1"/>
            </p:cNvPicPr>
            <p:nvPr/>
          </p:nvPicPr>
          <p:blipFill>
            <a:blip r:embed="rId6"/>
            <a:srcRect/>
            <a:stretch>
              <a:fillRect/>
            </a:stretch>
          </p:blipFill>
          <p:spPr>
            <a:xfrm>
              <a:off x="1466611" y="0"/>
              <a:ext cx="1851541" cy="1314594"/>
            </a:xfrm>
            <a:prstGeom prst="rect">
              <a:avLst/>
            </a:prstGeom>
          </p:spPr>
        </p:pic>
        <p:pic>
          <p:nvPicPr>
            <p:cNvPr id="14" name="Picture 14"/>
            <p:cNvPicPr>
              <a:picLocks noChangeAspect="1"/>
            </p:cNvPicPr>
            <p:nvPr/>
          </p:nvPicPr>
          <p:blipFill>
            <a:blip r:embed="rId7"/>
            <a:srcRect/>
            <a:stretch>
              <a:fillRect/>
            </a:stretch>
          </p:blipFill>
          <p:spPr>
            <a:xfrm>
              <a:off x="4770610" y="215836"/>
              <a:ext cx="1045431" cy="1011707"/>
            </a:xfrm>
            <a:prstGeom prst="rect">
              <a:avLst/>
            </a:prstGeom>
          </p:spPr>
        </p:pic>
        <p:pic>
          <p:nvPicPr>
            <p:cNvPr id="15" name="Picture 15"/>
            <p:cNvPicPr>
              <a:picLocks noChangeAspect="1"/>
            </p:cNvPicPr>
            <p:nvPr/>
          </p:nvPicPr>
          <p:blipFill>
            <a:blip r:embed="rId8"/>
            <a:srcRect/>
            <a:stretch>
              <a:fillRect/>
            </a:stretch>
          </p:blipFill>
          <p:spPr>
            <a:xfrm>
              <a:off x="6160542" y="471783"/>
              <a:ext cx="1326274" cy="697745"/>
            </a:xfrm>
            <a:prstGeom prst="rect">
              <a:avLst/>
            </a:prstGeom>
          </p:spPr>
        </p:pic>
        <p:pic>
          <p:nvPicPr>
            <p:cNvPr id="16" name="Picture 16"/>
            <p:cNvPicPr>
              <a:picLocks noChangeAspect="1"/>
            </p:cNvPicPr>
            <p:nvPr/>
          </p:nvPicPr>
          <p:blipFill>
            <a:blip r:embed="rId9"/>
            <a:srcRect/>
            <a:stretch>
              <a:fillRect/>
            </a:stretch>
          </p:blipFill>
          <p:spPr>
            <a:xfrm>
              <a:off x="7831316" y="413767"/>
              <a:ext cx="3875126" cy="813776"/>
            </a:xfrm>
            <a:prstGeom prst="rect">
              <a:avLst/>
            </a:prstGeom>
          </p:spPr>
        </p:pic>
      </p:grpSp>
      <p:pic>
        <p:nvPicPr>
          <p:cNvPr id="17" name="Picture 17"/>
          <p:cNvPicPr>
            <a:picLocks noChangeAspect="1"/>
          </p:cNvPicPr>
          <p:nvPr/>
        </p:nvPicPr>
        <p:blipFill>
          <a:blip r:embed="rId10"/>
          <a:srcRect l="12705" t="37209" r="7260" b="39371"/>
          <a:stretch>
            <a:fillRect/>
          </a:stretch>
        </p:blipFill>
        <p:spPr>
          <a:xfrm>
            <a:off x="414247" y="476816"/>
            <a:ext cx="6088433" cy="1781523"/>
          </a:xfrm>
          <a:prstGeom prst="rect">
            <a:avLst/>
          </a:prstGeom>
        </p:spPr>
      </p:pic>
      <p:sp>
        <p:nvSpPr>
          <p:cNvPr id="18" name="TextBox 18"/>
          <p:cNvSpPr txBox="1"/>
          <p:nvPr/>
        </p:nvSpPr>
        <p:spPr>
          <a:xfrm>
            <a:off x="642668" y="2962676"/>
            <a:ext cx="10052545" cy="742383"/>
          </a:xfrm>
          <a:prstGeom prst="rect">
            <a:avLst/>
          </a:prstGeom>
        </p:spPr>
        <p:txBody>
          <a:bodyPr wrap="square" lIns="0" tIns="0" rIns="0" bIns="0" rtlCol="0" anchor="t">
            <a:spAutoFit/>
          </a:bodyPr>
          <a:lstStyle/>
          <a:p>
            <a:pPr>
              <a:lnSpc>
                <a:spcPct val="150000"/>
              </a:lnSpc>
            </a:pPr>
            <a:r>
              <a:rPr lang="en-US" sz="3600" dirty="0">
                <a:solidFill>
                  <a:srgbClr val="015C60"/>
                </a:solidFill>
                <a:latin typeface="Open Sans Bold Bold"/>
              </a:rPr>
              <a:t>Principles in practice</a:t>
            </a:r>
          </a:p>
        </p:txBody>
      </p:sp>
      <p:sp>
        <p:nvSpPr>
          <p:cNvPr id="19" name="TextBox 19"/>
          <p:cNvSpPr txBox="1"/>
          <p:nvPr/>
        </p:nvSpPr>
        <p:spPr>
          <a:xfrm>
            <a:off x="642668" y="4330637"/>
            <a:ext cx="14852967" cy="577466"/>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2800" b="1" dirty="0">
                <a:solidFill>
                  <a:srgbClr val="015C60"/>
                </a:solidFill>
                <a:latin typeface="Open Sans"/>
              </a:rPr>
              <a:t>Family-centred</a:t>
            </a:r>
            <a:r>
              <a:rPr lang="en-US" sz="2800" dirty="0">
                <a:solidFill>
                  <a:srgbClr val="015C60"/>
                </a:solidFill>
                <a:latin typeface="Open Sans"/>
              </a:rPr>
              <a:t>, Agapi Papadaki, Amimoni, Yiannis </a:t>
            </a:r>
            <a:r>
              <a:rPr lang="en-US" sz="2800" dirty="0" err="1">
                <a:solidFill>
                  <a:srgbClr val="015C60"/>
                </a:solidFill>
                <a:latin typeface="Open Sans"/>
              </a:rPr>
              <a:t>Fratzeskakis</a:t>
            </a:r>
            <a:r>
              <a:rPr lang="en-US" sz="2800" dirty="0">
                <a:solidFill>
                  <a:srgbClr val="015C60"/>
                </a:solidFill>
                <a:latin typeface="Open Sans"/>
              </a:rPr>
              <a:t>, Greece</a:t>
            </a:r>
            <a:endParaRPr lang="en-US" sz="5299" dirty="0">
              <a:solidFill>
                <a:srgbClr val="015C60"/>
              </a:solidFill>
              <a:latin typeface="Open Sans"/>
            </a:endParaRPr>
          </a:p>
        </p:txBody>
      </p:sp>
      <p:sp>
        <p:nvSpPr>
          <p:cNvPr id="21" name="TextBox 20">
            <a:extLst>
              <a:ext uri="{FF2B5EF4-FFF2-40B4-BE49-F238E27FC236}">
                <a16:creationId xmlns:a16="http://schemas.microsoft.com/office/drawing/2014/main" id="{6F4C960D-577D-C204-9313-6292D2C2B5FA}"/>
              </a:ext>
            </a:extLst>
          </p:cNvPr>
          <p:cNvSpPr txBox="1"/>
          <p:nvPr/>
        </p:nvSpPr>
        <p:spPr>
          <a:xfrm>
            <a:off x="515204" y="5121506"/>
            <a:ext cx="14538941" cy="66979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800" b="1" dirty="0">
                <a:solidFill>
                  <a:srgbClr val="015C60"/>
                </a:solidFill>
                <a:latin typeface="Open Sans"/>
              </a:rPr>
              <a:t>Transdisciplinary and team-based</a:t>
            </a:r>
            <a:r>
              <a:rPr lang="en-US" sz="2800" dirty="0">
                <a:solidFill>
                  <a:srgbClr val="015C60"/>
                </a:solidFill>
                <a:latin typeface="Open Sans"/>
              </a:rPr>
              <a:t>, Tatjana Petrović Sladetić, Mali Dom, Croatia</a:t>
            </a:r>
          </a:p>
        </p:txBody>
      </p:sp>
      <p:sp>
        <p:nvSpPr>
          <p:cNvPr id="23" name="TextBox 22">
            <a:extLst>
              <a:ext uri="{FF2B5EF4-FFF2-40B4-BE49-F238E27FC236}">
                <a16:creationId xmlns:a16="http://schemas.microsoft.com/office/drawing/2014/main" id="{C08C7EAA-04F5-8A76-4DB4-2A07632026DF}"/>
              </a:ext>
            </a:extLst>
          </p:cNvPr>
          <p:cNvSpPr txBox="1"/>
          <p:nvPr/>
        </p:nvSpPr>
        <p:spPr>
          <a:xfrm>
            <a:off x="515205" y="6062991"/>
            <a:ext cx="14538940" cy="1316130"/>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800" b="1" dirty="0">
                <a:solidFill>
                  <a:srgbClr val="015C60"/>
                </a:solidFill>
                <a:latin typeface="Open Sans"/>
              </a:rPr>
              <a:t>Individualised and evidence-based</a:t>
            </a:r>
            <a:r>
              <a:rPr lang="en-US" sz="2800" dirty="0">
                <a:solidFill>
                  <a:srgbClr val="015C60"/>
                </a:solidFill>
                <a:latin typeface="Open Sans"/>
              </a:rPr>
              <a:t>, Maria Kastanis, Associate Director, Early Intervention Training Program, University of Illinois</a:t>
            </a:r>
          </a:p>
        </p:txBody>
      </p:sp>
      <p:sp>
        <p:nvSpPr>
          <p:cNvPr id="25" name="TextBox 24">
            <a:extLst>
              <a:ext uri="{FF2B5EF4-FFF2-40B4-BE49-F238E27FC236}">
                <a16:creationId xmlns:a16="http://schemas.microsoft.com/office/drawing/2014/main" id="{A295C9DA-AC45-3439-43AB-2A77FF443589}"/>
              </a:ext>
            </a:extLst>
          </p:cNvPr>
          <p:cNvSpPr txBox="1"/>
          <p:nvPr/>
        </p:nvSpPr>
        <p:spPr>
          <a:xfrm>
            <a:off x="515204" y="7086589"/>
            <a:ext cx="13602240" cy="1731628"/>
          </a:xfrm>
          <a:prstGeom prst="rect">
            <a:avLst/>
          </a:prstGeom>
          <a:noFill/>
        </p:spPr>
        <p:txBody>
          <a:bodyPr wrap="square">
            <a:spAutoFit/>
          </a:bodyPr>
          <a:lstStyle/>
          <a:p>
            <a:pPr marL="457200" indent="-457200">
              <a:lnSpc>
                <a:spcPct val="150000"/>
              </a:lnSpc>
              <a:buFont typeface="Arial" panose="020B0604020202020204" pitchFamily="34" charset="0"/>
              <a:buChar char="•"/>
            </a:pPr>
            <a:endParaRPr lang="en-US" sz="1800" dirty="0">
              <a:solidFill>
                <a:srgbClr val="015C60"/>
              </a:solidFill>
              <a:latin typeface="Open Sans"/>
            </a:endParaRPr>
          </a:p>
          <a:p>
            <a:pPr marL="457200" indent="-457200">
              <a:lnSpc>
                <a:spcPct val="150000"/>
              </a:lnSpc>
              <a:buFont typeface="Arial" panose="020B0604020202020204" pitchFamily="34" charset="0"/>
              <a:buChar char="•"/>
            </a:pPr>
            <a:r>
              <a:rPr lang="en-US" sz="2800" b="1" dirty="0">
                <a:solidFill>
                  <a:srgbClr val="015C60"/>
                </a:solidFill>
                <a:latin typeface="Open Sans"/>
              </a:rPr>
              <a:t>Accessible to all families</a:t>
            </a:r>
            <a:r>
              <a:rPr lang="en-US" sz="2800" dirty="0">
                <a:solidFill>
                  <a:srgbClr val="015C60"/>
                </a:solidFill>
                <a:latin typeface="Open Sans"/>
              </a:rPr>
              <a:t>, Eljona Boce Elmazi, National Director, World Vision Albania</a:t>
            </a:r>
          </a:p>
        </p:txBody>
      </p:sp>
    </p:spTree>
    <p:extLst>
      <p:ext uri="{BB962C8B-B14F-4D97-AF65-F5344CB8AC3E}">
        <p14:creationId xmlns:p14="http://schemas.microsoft.com/office/powerpoint/2010/main" val="40797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4e6542-4a28-464b-916a-ac287e1e15ef">
      <Terms xmlns="http://schemas.microsoft.com/office/infopath/2007/PartnerControls"/>
    </lcf76f155ced4ddcb4097134ff3c332f>
    <TaxCatchAll xmlns="cae8c1b8-3cee-434b-8da9-32960356a7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33F4810AB72642817D07682898C628" ma:contentTypeVersion="16" ma:contentTypeDescription="Een nieuw document maken." ma:contentTypeScope="" ma:versionID="94e7dd8755f154034fee38c2b169b544">
  <xsd:schema xmlns:xsd="http://www.w3.org/2001/XMLSchema" xmlns:xs="http://www.w3.org/2001/XMLSchema" xmlns:p="http://schemas.microsoft.com/office/2006/metadata/properties" xmlns:ns2="0b4e6542-4a28-464b-916a-ac287e1e15ef" xmlns:ns3="cae8c1b8-3cee-434b-8da9-32960356a7de" targetNamespace="http://schemas.microsoft.com/office/2006/metadata/properties" ma:root="true" ma:fieldsID="ef226c85edda6327cf3c0247deafefd4" ns2:_="" ns3:_="">
    <xsd:import namespace="0b4e6542-4a28-464b-916a-ac287e1e15ef"/>
    <xsd:import namespace="cae8c1b8-3cee-434b-8da9-32960356a7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e6542-4a28-464b-916a-ac287e1e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f60ac6d-2d98-46b4-814c-7165044f02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e8c1b8-3cee-434b-8da9-32960356a7de"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5d13aecc-10f9-435e-a0c0-6a8e69e4f875}" ma:internalName="TaxCatchAll" ma:showField="CatchAllData" ma:web="cae8c1b8-3cee-434b-8da9-32960356a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6FFE54-CEBE-47BF-88A2-8DEEBC3BC5E5}">
  <ds:schemaRefs>
    <ds:schemaRef ds:uri="http://schemas.microsoft.com/office/2006/documentManagement/types"/>
    <ds:schemaRef ds:uri="http://www.w3.org/XML/1998/namespace"/>
    <ds:schemaRef ds:uri="http://purl.org/dc/elements/1.1/"/>
    <ds:schemaRef ds:uri="http://purl.org/dc/dcmitype/"/>
    <ds:schemaRef ds:uri="cae8c1b8-3cee-434b-8da9-32960356a7de"/>
    <ds:schemaRef ds:uri="http://schemas.openxmlformats.org/package/2006/metadata/core-properties"/>
    <ds:schemaRef ds:uri="http://purl.org/dc/terms/"/>
    <ds:schemaRef ds:uri="http://schemas.microsoft.com/office/infopath/2007/PartnerControls"/>
    <ds:schemaRef ds:uri="0b4e6542-4a28-464b-916a-ac287e1e15ef"/>
    <ds:schemaRef ds:uri="http://schemas.microsoft.com/office/2006/metadata/properties"/>
  </ds:schemaRefs>
</ds:datastoreItem>
</file>

<file path=customXml/itemProps2.xml><?xml version="1.0" encoding="utf-8"?>
<ds:datastoreItem xmlns:ds="http://schemas.openxmlformats.org/officeDocument/2006/customXml" ds:itemID="{41792304-F52A-42B6-9B6D-647BBE12D9D2}">
  <ds:schemaRefs>
    <ds:schemaRef ds:uri="http://schemas.microsoft.com/sharepoint/v3/contenttype/forms"/>
  </ds:schemaRefs>
</ds:datastoreItem>
</file>

<file path=customXml/itemProps3.xml><?xml version="1.0" encoding="utf-8"?>
<ds:datastoreItem xmlns:ds="http://schemas.openxmlformats.org/officeDocument/2006/customXml" ds:itemID="{18FD39D0-F971-42FF-B07E-4769BD64D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e6542-4a28-464b-916a-ac287e1e15ef"/>
    <ds:schemaRef ds:uri="cae8c1b8-3cee-434b-8da9-32960356a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TotalTime>
  <Words>1306</Words>
  <Application>Microsoft Office PowerPoint</Application>
  <PresentationFormat>Custom</PresentationFormat>
  <Paragraphs>106</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Open Sans</vt:lpstr>
      <vt:lpstr>Roboto Condensed</vt:lpstr>
      <vt:lpstr>Open Sans Bold Bold</vt:lpstr>
      <vt:lpstr>Open Sans Extra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 Conference Albania presentation</dc:title>
  <dc:creator>Irene Bertana</dc:creator>
  <cp:lastModifiedBy>Irene  Bertana [EASPD]</cp:lastModifiedBy>
  <cp:revision>2</cp:revision>
  <cp:lastPrinted>2023-06-07T21:42:12Z</cp:lastPrinted>
  <dcterms:created xsi:type="dcterms:W3CDTF">2006-08-16T00:00:00Z</dcterms:created>
  <dcterms:modified xsi:type="dcterms:W3CDTF">2023-06-07T23:02:28Z</dcterms:modified>
  <dc:identifier>DAFdWBxvyms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0x0101008733F4810AB72642817D07682898C628</vt:lpwstr>
  </property>
  <property fmtid="{D5CDD505-2E9C-101B-9397-08002B2CF9AE}" pid="3" name="MediaServiceImageTags">
    <vt:lpwstr/>
  </property>
</Properties>
</file>