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60" r:id="rId8"/>
    <p:sldId id="265" r:id="rId9"/>
    <p:sldId id="266" r:id="rId10"/>
    <p:sldId id="262" r:id="rId11"/>
    <p:sldId id="263" r:id="rId12"/>
    <p:sldId id="261" r:id="rId13"/>
    <p:sldId id="267" r:id="rId14"/>
    <p:sldId id="268" r:id="rId15"/>
    <p:sldId id="259" r:id="rId16"/>
  </p:sldIdLst>
  <p:sldSz cx="18288000" cy="10287000"/>
  <p:notesSz cx="6858000" cy="9144000"/>
  <p:embeddedFontLs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 Bold Bold" panose="020B0604020202020204" charset="0"/>
      <p:regular r:id="rId26"/>
    </p:embeddedFont>
    <p:embeddedFont>
      <p:font typeface="Open Sans Extra Bold" panose="020B0604020202020204" charset="0"/>
      <p:regular r:id="rId27"/>
    </p:embeddedFont>
    <p:embeddedFont>
      <p:font typeface="Roboto Condensed" panose="020B060402020202020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1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a del Grosso [EASPD]" userId="e5c0050e-2c92-4f9e-ab66-92392b553015" providerId="ADAL" clId="{4F0FC090-04A3-4D4F-AA21-C5DD1CF4071A}"/>
    <pc:docChg chg="undo custSel modSld">
      <pc:chgData name="Paola del Grosso [EASPD]" userId="e5c0050e-2c92-4f9e-ab66-92392b553015" providerId="ADAL" clId="{4F0FC090-04A3-4D4F-AA21-C5DD1CF4071A}" dt="2023-05-16T09:24:44.458" v="32" actId="1076"/>
      <pc:docMkLst>
        <pc:docMk/>
      </pc:docMkLst>
      <pc:sldChg chg="modSp mod">
        <pc:chgData name="Paola del Grosso [EASPD]" userId="e5c0050e-2c92-4f9e-ab66-92392b553015" providerId="ADAL" clId="{4F0FC090-04A3-4D4F-AA21-C5DD1CF4071A}" dt="2023-05-16T09:24:44.458" v="32" actId="1076"/>
        <pc:sldMkLst>
          <pc:docMk/>
          <pc:sldMk cId="0" sldId="256"/>
        </pc:sldMkLst>
        <pc:spChg chg="mod">
          <ac:chgData name="Paola del Grosso [EASPD]" userId="e5c0050e-2c92-4f9e-ab66-92392b553015" providerId="ADAL" clId="{4F0FC090-04A3-4D4F-AA21-C5DD1CF4071A}" dt="2023-05-16T09:23:20.023" v="26" actId="2085"/>
          <ac:spMkLst>
            <pc:docMk/>
            <pc:sldMk cId="0" sldId="256"/>
            <ac:spMk id="4" creationId="{00000000-0000-0000-0000-000000000000}"/>
          </ac:spMkLst>
        </pc:spChg>
        <pc:spChg chg="mod">
          <ac:chgData name="Paola del Grosso [EASPD]" userId="e5c0050e-2c92-4f9e-ab66-92392b553015" providerId="ADAL" clId="{4F0FC090-04A3-4D4F-AA21-C5DD1CF4071A}" dt="2023-05-16T09:23:04.373" v="23" actId="2085"/>
          <ac:spMkLst>
            <pc:docMk/>
            <pc:sldMk cId="0" sldId="256"/>
            <ac:spMk id="6" creationId="{00000000-0000-0000-0000-000000000000}"/>
          </ac:spMkLst>
        </pc:spChg>
        <pc:spChg chg="mod">
          <ac:chgData name="Paola del Grosso [EASPD]" userId="e5c0050e-2c92-4f9e-ab66-92392b553015" providerId="ADAL" clId="{4F0FC090-04A3-4D4F-AA21-C5DD1CF4071A}" dt="2023-05-16T09:22:47.941" v="22" actId="2085"/>
          <ac:spMkLst>
            <pc:docMk/>
            <pc:sldMk cId="0" sldId="256"/>
            <ac:spMk id="8" creationId="{00000000-0000-0000-0000-000000000000}"/>
          </ac:spMkLst>
        </pc:spChg>
        <pc:spChg chg="mod">
          <ac:chgData name="Paola del Grosso [EASPD]" userId="e5c0050e-2c92-4f9e-ab66-92392b553015" providerId="ADAL" clId="{4F0FC090-04A3-4D4F-AA21-C5DD1CF4071A}" dt="2023-05-16T09:24:44.458" v="32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Paola del Grosso [EASPD]" userId="e5c0050e-2c92-4f9e-ab66-92392b553015" providerId="ADAL" clId="{4F0FC090-04A3-4D4F-AA21-C5DD1CF4071A}" dt="2023-05-16T09:22:24" v="20" actId="20577"/>
          <ac:spMkLst>
            <pc:docMk/>
            <pc:sldMk cId="0" sldId="256"/>
            <ac:spMk id="19" creationId="{00000000-0000-0000-0000-000000000000}"/>
          </ac:spMkLst>
        </pc:spChg>
      </pc:sldChg>
      <pc:sldChg chg="modSp mod">
        <pc:chgData name="Paola del Grosso [EASPD]" userId="e5c0050e-2c92-4f9e-ab66-92392b553015" providerId="ADAL" clId="{4F0FC090-04A3-4D4F-AA21-C5DD1CF4071A}" dt="2023-05-16T09:24:16.382" v="31" actId="2085"/>
        <pc:sldMkLst>
          <pc:docMk/>
          <pc:sldMk cId="0" sldId="257"/>
        </pc:sldMkLst>
        <pc:spChg chg="mod">
          <ac:chgData name="Paola del Grosso [EASPD]" userId="e5c0050e-2c92-4f9e-ab66-92392b553015" providerId="ADAL" clId="{4F0FC090-04A3-4D4F-AA21-C5DD1CF4071A}" dt="2023-05-16T09:24:16.382" v="31" actId="2085"/>
          <ac:spMkLst>
            <pc:docMk/>
            <pc:sldMk cId="0" sldId="257"/>
            <ac:spMk id="9" creationId="{00000000-0000-0000-0000-000000000000}"/>
          </ac:spMkLst>
        </pc:spChg>
        <pc:picChg chg="mod">
          <ac:chgData name="Paola del Grosso [EASPD]" userId="e5c0050e-2c92-4f9e-ab66-92392b553015" providerId="ADAL" clId="{4F0FC090-04A3-4D4F-AA21-C5DD1CF4071A}" dt="2023-05-16T09:24:16.382" v="31" actId="2085"/>
          <ac:picMkLst>
            <pc:docMk/>
            <pc:sldMk cId="0" sldId="257"/>
            <ac:picMk id="6" creationId="{00000000-0000-0000-0000-000000000000}"/>
          </ac:picMkLst>
        </pc:picChg>
        <pc:picChg chg="mod">
          <ac:chgData name="Paola del Grosso [EASPD]" userId="e5c0050e-2c92-4f9e-ab66-92392b553015" providerId="ADAL" clId="{4F0FC090-04A3-4D4F-AA21-C5DD1CF4071A}" dt="2023-05-16T09:24:16.382" v="31" actId="2085"/>
          <ac:picMkLst>
            <pc:docMk/>
            <pc:sldMk cId="0" sldId="257"/>
            <ac:picMk id="7" creationId="{00000000-0000-0000-0000-000000000000}"/>
          </ac:picMkLst>
        </pc:picChg>
      </pc:sldChg>
      <pc:sldChg chg="modSp mod">
        <pc:chgData name="Paola del Grosso [EASPD]" userId="e5c0050e-2c92-4f9e-ab66-92392b553015" providerId="ADAL" clId="{4F0FC090-04A3-4D4F-AA21-C5DD1CF4071A}" dt="2023-05-16T09:24:08.750" v="30" actId="2085"/>
        <pc:sldMkLst>
          <pc:docMk/>
          <pc:sldMk cId="0" sldId="258"/>
        </pc:sldMkLst>
        <pc:spChg chg="mod">
          <ac:chgData name="Paola del Grosso [EASPD]" userId="e5c0050e-2c92-4f9e-ab66-92392b553015" providerId="ADAL" clId="{4F0FC090-04A3-4D4F-AA21-C5DD1CF4071A}" dt="2023-05-16T09:24:08.750" v="30" actId="2085"/>
          <ac:spMkLst>
            <pc:docMk/>
            <pc:sldMk cId="0" sldId="258"/>
            <ac:spMk id="8" creationId="{00000000-0000-0000-0000-000000000000}"/>
          </ac:spMkLst>
        </pc:spChg>
        <pc:spChg chg="mod">
          <ac:chgData name="Paola del Grosso [EASPD]" userId="e5c0050e-2c92-4f9e-ab66-92392b553015" providerId="ADAL" clId="{4F0FC090-04A3-4D4F-AA21-C5DD1CF4071A}" dt="2023-05-16T09:24:01.084" v="29" actId="2085"/>
          <ac:spMkLst>
            <pc:docMk/>
            <pc:sldMk cId="0" sldId="258"/>
            <ac:spMk id="10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5B95C6-198B-42A6-A867-611F6AC2F98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7939FF7-4360-46C0-B7EE-DBBD622015E9}">
      <dgm:prSet phldrT="[Text]"/>
      <dgm:spPr/>
      <dgm:t>
        <a:bodyPr/>
        <a:lstStyle/>
        <a:p>
          <a:r>
            <a:rPr lang="fr-BE" dirty="0" err="1" smtClean="0"/>
            <a:t>Submission</a:t>
          </a:r>
          <a:r>
            <a:rPr lang="fr-BE" dirty="0" smtClean="0"/>
            <a:t> of </a:t>
          </a:r>
          <a:r>
            <a:rPr lang="fr-BE" dirty="0" err="1" smtClean="0"/>
            <a:t>requests</a:t>
          </a:r>
          <a:r>
            <a:rPr lang="fr-BE" dirty="0" smtClean="0"/>
            <a:t> for </a:t>
          </a:r>
          <a:r>
            <a:rPr lang="fr-BE" dirty="0" err="1" smtClean="0"/>
            <a:t>technical</a:t>
          </a:r>
          <a:r>
            <a:rPr lang="fr-BE" dirty="0" smtClean="0"/>
            <a:t> support by </a:t>
          </a:r>
          <a:r>
            <a:rPr lang="fr-BE" dirty="0" err="1" smtClean="0"/>
            <a:t>Member</a:t>
          </a:r>
          <a:r>
            <a:rPr lang="fr-BE" dirty="0" smtClean="0"/>
            <a:t> States  </a:t>
          </a:r>
          <a:endParaRPr lang="en-US" dirty="0"/>
        </a:p>
      </dgm:t>
    </dgm:pt>
    <dgm:pt modelId="{8C856291-2972-4A3E-937F-DD7DEC23ECB7}" type="parTrans" cxnId="{D0DBE3EB-81EC-4A85-ADF9-DCF6FD345D82}">
      <dgm:prSet/>
      <dgm:spPr/>
      <dgm:t>
        <a:bodyPr/>
        <a:lstStyle/>
        <a:p>
          <a:endParaRPr lang="en-US"/>
        </a:p>
      </dgm:t>
    </dgm:pt>
    <dgm:pt modelId="{EC659F0D-8DFA-4EF6-BB83-9EAB4A105E60}" type="sibTrans" cxnId="{D0DBE3EB-81EC-4A85-ADF9-DCF6FD345D82}">
      <dgm:prSet/>
      <dgm:spPr/>
      <dgm:t>
        <a:bodyPr/>
        <a:lstStyle/>
        <a:p>
          <a:endParaRPr lang="en-US"/>
        </a:p>
      </dgm:t>
    </dgm:pt>
    <dgm:pt modelId="{51610EDC-ED14-4904-BE41-9AA11B8572F1}">
      <dgm:prSet phldrT="[Text]"/>
      <dgm:spPr/>
      <dgm:t>
        <a:bodyPr/>
        <a:lstStyle/>
        <a:p>
          <a:r>
            <a:rPr lang="fr-BE" dirty="0" err="1" smtClean="0"/>
            <a:t>Selection</a:t>
          </a:r>
          <a:r>
            <a:rPr lang="fr-BE" dirty="0" smtClean="0"/>
            <a:t> of </a:t>
          </a:r>
          <a:r>
            <a:rPr lang="fr-BE" dirty="0" err="1" smtClean="0"/>
            <a:t>requests</a:t>
          </a:r>
          <a:r>
            <a:rPr lang="fr-BE" dirty="0" smtClean="0"/>
            <a:t> </a:t>
          </a:r>
          <a:endParaRPr lang="en-US" dirty="0"/>
        </a:p>
      </dgm:t>
    </dgm:pt>
    <dgm:pt modelId="{8C8D8B6D-628C-4525-BEA4-25A13B867947}" type="parTrans" cxnId="{9C464BE4-D2C4-4B46-8610-EC9C7D57E19B}">
      <dgm:prSet/>
      <dgm:spPr/>
      <dgm:t>
        <a:bodyPr/>
        <a:lstStyle/>
        <a:p>
          <a:endParaRPr lang="en-US"/>
        </a:p>
      </dgm:t>
    </dgm:pt>
    <dgm:pt modelId="{E5A72C66-29F2-46F9-8C3F-F20E99635C15}" type="sibTrans" cxnId="{9C464BE4-D2C4-4B46-8610-EC9C7D57E19B}">
      <dgm:prSet/>
      <dgm:spPr/>
      <dgm:t>
        <a:bodyPr/>
        <a:lstStyle/>
        <a:p>
          <a:endParaRPr lang="en-US"/>
        </a:p>
      </dgm:t>
    </dgm:pt>
    <dgm:pt modelId="{1D905511-49FA-4A0A-947E-9AE750AA8CF4}">
      <dgm:prSet phldrT="[Text]"/>
      <dgm:spPr/>
      <dgm:t>
        <a:bodyPr/>
        <a:lstStyle/>
        <a:p>
          <a:r>
            <a:rPr lang="fr-BE" dirty="0" smtClean="0"/>
            <a:t>Provision of </a:t>
          </a:r>
          <a:r>
            <a:rPr lang="fr-BE" dirty="0" err="1" smtClean="0"/>
            <a:t>technical</a:t>
          </a:r>
          <a:r>
            <a:rPr lang="fr-BE" dirty="0" smtClean="0"/>
            <a:t> support </a:t>
          </a:r>
          <a:endParaRPr lang="en-US" dirty="0"/>
        </a:p>
      </dgm:t>
    </dgm:pt>
    <dgm:pt modelId="{170C0BA7-2908-471A-B92D-C32EB1F0AE6E}" type="parTrans" cxnId="{B121CF6C-E100-44F3-8796-FC4ED51189F8}">
      <dgm:prSet/>
      <dgm:spPr/>
      <dgm:t>
        <a:bodyPr/>
        <a:lstStyle/>
        <a:p>
          <a:endParaRPr lang="en-US"/>
        </a:p>
      </dgm:t>
    </dgm:pt>
    <dgm:pt modelId="{BCB09B04-59EF-49D1-B6DD-580822753EA9}" type="sibTrans" cxnId="{B121CF6C-E100-44F3-8796-FC4ED51189F8}">
      <dgm:prSet/>
      <dgm:spPr/>
      <dgm:t>
        <a:bodyPr/>
        <a:lstStyle/>
        <a:p>
          <a:endParaRPr lang="en-US"/>
        </a:p>
      </dgm:t>
    </dgm:pt>
    <dgm:pt modelId="{862FA339-48CE-4020-BF7B-CC67258D8C6B}" type="pres">
      <dgm:prSet presAssocID="{5A5B95C6-198B-42A6-A867-611F6AC2F987}" presName="CompostProcess" presStyleCnt="0">
        <dgm:presLayoutVars>
          <dgm:dir/>
          <dgm:resizeHandles val="exact"/>
        </dgm:presLayoutVars>
      </dgm:prSet>
      <dgm:spPr/>
    </dgm:pt>
    <dgm:pt modelId="{DD6DE966-D987-4CFA-827F-947CFA8F5298}" type="pres">
      <dgm:prSet presAssocID="{5A5B95C6-198B-42A6-A867-611F6AC2F987}" presName="arrow" presStyleLbl="bgShp" presStyleIdx="0" presStyleCnt="1" custLinFactNeighborX="1918" custLinFactNeighborY="-7502"/>
      <dgm:spPr/>
    </dgm:pt>
    <dgm:pt modelId="{D8912997-8CFB-4679-8EE4-23C5EC73D1F8}" type="pres">
      <dgm:prSet presAssocID="{5A5B95C6-198B-42A6-A867-611F6AC2F987}" presName="linearProcess" presStyleCnt="0"/>
      <dgm:spPr/>
    </dgm:pt>
    <dgm:pt modelId="{E655125A-16AB-4259-B149-33DBA26EACCD}" type="pres">
      <dgm:prSet presAssocID="{87939FF7-4360-46C0-B7EE-DBBD622015E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20F75-BC2B-4875-AA35-1B2B4DD9F667}" type="pres">
      <dgm:prSet presAssocID="{EC659F0D-8DFA-4EF6-BB83-9EAB4A105E60}" presName="sibTrans" presStyleCnt="0"/>
      <dgm:spPr/>
    </dgm:pt>
    <dgm:pt modelId="{1B9E8AAE-064F-47DA-8E62-0180518A64E7}" type="pres">
      <dgm:prSet presAssocID="{51610EDC-ED14-4904-BE41-9AA11B8572F1}" presName="textNode" presStyleLbl="node1" presStyleIdx="1" presStyleCnt="3">
        <dgm:presLayoutVars>
          <dgm:bulletEnabled val="1"/>
        </dgm:presLayoutVars>
      </dgm:prSet>
      <dgm:spPr/>
    </dgm:pt>
    <dgm:pt modelId="{C2353994-C5A6-47C9-ACD3-29C04B68A5BA}" type="pres">
      <dgm:prSet presAssocID="{E5A72C66-29F2-46F9-8C3F-F20E99635C15}" presName="sibTrans" presStyleCnt="0"/>
      <dgm:spPr/>
    </dgm:pt>
    <dgm:pt modelId="{DD0ABD19-683A-451D-90B2-1519C21132E8}" type="pres">
      <dgm:prSet presAssocID="{1D905511-49FA-4A0A-947E-9AE750AA8CF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DBE3EB-81EC-4A85-ADF9-DCF6FD345D82}" srcId="{5A5B95C6-198B-42A6-A867-611F6AC2F987}" destId="{87939FF7-4360-46C0-B7EE-DBBD622015E9}" srcOrd="0" destOrd="0" parTransId="{8C856291-2972-4A3E-937F-DD7DEC23ECB7}" sibTransId="{EC659F0D-8DFA-4EF6-BB83-9EAB4A105E60}"/>
    <dgm:cxn modelId="{B7BCDAE0-1033-420B-B96C-F88412516070}" type="presOf" srcId="{5A5B95C6-198B-42A6-A867-611F6AC2F987}" destId="{862FA339-48CE-4020-BF7B-CC67258D8C6B}" srcOrd="0" destOrd="0" presId="urn:microsoft.com/office/officeart/2005/8/layout/hProcess9"/>
    <dgm:cxn modelId="{B121CF6C-E100-44F3-8796-FC4ED51189F8}" srcId="{5A5B95C6-198B-42A6-A867-611F6AC2F987}" destId="{1D905511-49FA-4A0A-947E-9AE750AA8CF4}" srcOrd="2" destOrd="0" parTransId="{170C0BA7-2908-471A-B92D-C32EB1F0AE6E}" sibTransId="{BCB09B04-59EF-49D1-B6DD-580822753EA9}"/>
    <dgm:cxn modelId="{14DBE83D-3BA1-404E-9573-3324049FE5EB}" type="presOf" srcId="{87939FF7-4360-46C0-B7EE-DBBD622015E9}" destId="{E655125A-16AB-4259-B149-33DBA26EACCD}" srcOrd="0" destOrd="0" presId="urn:microsoft.com/office/officeart/2005/8/layout/hProcess9"/>
    <dgm:cxn modelId="{0AF59C4A-6F60-40BD-B21C-2541499313E6}" type="presOf" srcId="{1D905511-49FA-4A0A-947E-9AE750AA8CF4}" destId="{DD0ABD19-683A-451D-90B2-1519C21132E8}" srcOrd="0" destOrd="0" presId="urn:microsoft.com/office/officeart/2005/8/layout/hProcess9"/>
    <dgm:cxn modelId="{A66835A9-B564-419A-8FD2-BC181251EE62}" type="presOf" srcId="{51610EDC-ED14-4904-BE41-9AA11B8572F1}" destId="{1B9E8AAE-064F-47DA-8E62-0180518A64E7}" srcOrd="0" destOrd="0" presId="urn:microsoft.com/office/officeart/2005/8/layout/hProcess9"/>
    <dgm:cxn modelId="{9C464BE4-D2C4-4B46-8610-EC9C7D57E19B}" srcId="{5A5B95C6-198B-42A6-A867-611F6AC2F987}" destId="{51610EDC-ED14-4904-BE41-9AA11B8572F1}" srcOrd="1" destOrd="0" parTransId="{8C8D8B6D-628C-4525-BEA4-25A13B867947}" sibTransId="{E5A72C66-29F2-46F9-8C3F-F20E99635C15}"/>
    <dgm:cxn modelId="{1D3F89A3-714E-4E47-88E0-1615331CE579}" type="presParOf" srcId="{862FA339-48CE-4020-BF7B-CC67258D8C6B}" destId="{DD6DE966-D987-4CFA-827F-947CFA8F5298}" srcOrd="0" destOrd="0" presId="urn:microsoft.com/office/officeart/2005/8/layout/hProcess9"/>
    <dgm:cxn modelId="{B121E0EA-21DD-4BF6-9770-9EE4B602CB70}" type="presParOf" srcId="{862FA339-48CE-4020-BF7B-CC67258D8C6B}" destId="{D8912997-8CFB-4679-8EE4-23C5EC73D1F8}" srcOrd="1" destOrd="0" presId="urn:microsoft.com/office/officeart/2005/8/layout/hProcess9"/>
    <dgm:cxn modelId="{93BE86DA-5FCD-42F4-864D-88FB321ACDED}" type="presParOf" srcId="{D8912997-8CFB-4679-8EE4-23C5EC73D1F8}" destId="{E655125A-16AB-4259-B149-33DBA26EACCD}" srcOrd="0" destOrd="0" presId="urn:microsoft.com/office/officeart/2005/8/layout/hProcess9"/>
    <dgm:cxn modelId="{A9CD76AC-7485-4279-A85E-F5E9FA6B9798}" type="presParOf" srcId="{D8912997-8CFB-4679-8EE4-23C5EC73D1F8}" destId="{53020F75-BC2B-4875-AA35-1B2B4DD9F667}" srcOrd="1" destOrd="0" presId="urn:microsoft.com/office/officeart/2005/8/layout/hProcess9"/>
    <dgm:cxn modelId="{E63BD498-9C67-46BE-9D2C-AB037A0EEAED}" type="presParOf" srcId="{D8912997-8CFB-4679-8EE4-23C5EC73D1F8}" destId="{1B9E8AAE-064F-47DA-8E62-0180518A64E7}" srcOrd="2" destOrd="0" presId="urn:microsoft.com/office/officeart/2005/8/layout/hProcess9"/>
    <dgm:cxn modelId="{DAC98777-CAF3-40CE-8AF1-A6878F0F9D8F}" type="presParOf" srcId="{D8912997-8CFB-4679-8EE4-23C5EC73D1F8}" destId="{C2353994-C5A6-47C9-ACD3-29C04B68A5BA}" srcOrd="3" destOrd="0" presId="urn:microsoft.com/office/officeart/2005/8/layout/hProcess9"/>
    <dgm:cxn modelId="{D91EAD23-C3F9-4374-9526-49340DD766AF}" type="presParOf" srcId="{D8912997-8CFB-4679-8EE4-23C5EC73D1F8}" destId="{DD0ABD19-683A-451D-90B2-1519C21132E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26C4DB-8F63-41E9-9222-D3457F0DE52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7E2B9-A595-42A1-9DD5-FF049EAF5EED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dirty="0" smtClean="0"/>
            <a:t>MS </a:t>
          </a:r>
          <a:r>
            <a:rPr lang="fr-BE" dirty="0" err="1" smtClean="0"/>
            <a:t>can</a:t>
          </a:r>
          <a:r>
            <a:rPr lang="fr-BE" dirty="0" smtClean="0"/>
            <a:t> </a:t>
          </a:r>
          <a:r>
            <a:rPr lang="fr-BE" dirty="0" err="1" smtClean="0"/>
            <a:t>request</a:t>
          </a:r>
          <a:endParaRPr lang="en-US" dirty="0"/>
        </a:p>
      </dgm:t>
    </dgm:pt>
    <dgm:pt modelId="{39D44BCD-0F96-45D6-B106-8BF4ABB490E1}" type="parTrans" cxnId="{34EFF940-D415-4F02-8542-8A1CF60F6305}">
      <dgm:prSet/>
      <dgm:spPr/>
      <dgm:t>
        <a:bodyPr/>
        <a:lstStyle/>
        <a:p>
          <a:endParaRPr lang="en-US"/>
        </a:p>
      </dgm:t>
    </dgm:pt>
    <dgm:pt modelId="{8F2442D0-62C9-474C-97A0-ACC890BE5ED6}" type="sibTrans" cxnId="{34EFF940-D415-4F02-8542-8A1CF60F6305}">
      <dgm:prSet/>
      <dgm:spPr/>
      <dgm:t>
        <a:bodyPr/>
        <a:lstStyle/>
        <a:p>
          <a:endParaRPr lang="en-US"/>
        </a:p>
      </dgm:t>
    </dgm:pt>
    <dgm:pt modelId="{D5F7C23C-D353-40D7-A4AC-6D18865DCD90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BE" sz="4000" dirty="0" err="1" smtClean="0"/>
            <a:t>Flagships</a:t>
          </a:r>
          <a:r>
            <a:rPr lang="fr-BE" sz="4000" dirty="0" smtClean="0"/>
            <a:t>/EU </a:t>
          </a:r>
          <a:r>
            <a:rPr lang="fr-BE" sz="4000" dirty="0" err="1" smtClean="0"/>
            <a:t>priorities</a:t>
          </a:r>
          <a:r>
            <a:rPr lang="fr-BE" sz="4000" dirty="0" smtClean="0"/>
            <a:t>/ EU </a:t>
          </a:r>
          <a:r>
            <a:rPr lang="fr-BE" sz="4000" dirty="0" err="1" smtClean="0"/>
            <a:t>law</a:t>
          </a:r>
          <a:r>
            <a:rPr lang="fr-BE" sz="4000" dirty="0" smtClean="0"/>
            <a:t>  </a:t>
          </a:r>
          <a:endParaRPr lang="en-US" sz="4000" dirty="0"/>
        </a:p>
      </dgm:t>
    </dgm:pt>
    <dgm:pt modelId="{6FA78C39-1B03-4301-BEC3-42D3BAEAC359}" type="parTrans" cxnId="{CED52AEC-3F54-47BA-AFB5-6159B3ECBC4A}">
      <dgm:prSet/>
      <dgm:spPr/>
      <dgm:t>
        <a:bodyPr/>
        <a:lstStyle/>
        <a:p>
          <a:endParaRPr lang="en-US"/>
        </a:p>
      </dgm:t>
    </dgm:pt>
    <dgm:pt modelId="{585E8BB5-8E2F-4D52-B5BE-26C23F34D80B}" type="sibTrans" cxnId="{CED52AEC-3F54-47BA-AFB5-6159B3ECBC4A}">
      <dgm:prSet/>
      <dgm:spPr/>
      <dgm:t>
        <a:bodyPr/>
        <a:lstStyle/>
        <a:p>
          <a:endParaRPr lang="en-US"/>
        </a:p>
      </dgm:t>
    </dgm:pt>
    <dgm:pt modelId="{FC882DB2-D44E-4DF0-A18A-1F31CE6A0180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/>
            <a:t/>
          </a:r>
          <a:br>
            <a:rPr lang="en-US" sz="2800" dirty="0" smtClean="0"/>
          </a:br>
          <a:r>
            <a:rPr lang="en-US" sz="4000" dirty="0" smtClean="0"/>
            <a:t>Recovery &amp; Resilience Plans </a:t>
          </a:r>
          <a:endParaRPr lang="en-US" sz="4000" dirty="0"/>
        </a:p>
      </dgm:t>
    </dgm:pt>
    <dgm:pt modelId="{0E9211D2-651D-4A08-BB9E-A531104FAD6C}" type="parTrans" cxnId="{D34F2EB7-4F3D-479A-810D-B42F3ADCDDAB}">
      <dgm:prSet/>
      <dgm:spPr/>
      <dgm:t>
        <a:bodyPr/>
        <a:lstStyle/>
        <a:p>
          <a:endParaRPr lang="en-US"/>
        </a:p>
      </dgm:t>
    </dgm:pt>
    <dgm:pt modelId="{741B34E4-1AF0-4661-8985-B422355267E0}" type="sibTrans" cxnId="{D34F2EB7-4F3D-479A-810D-B42F3ADCDDAB}">
      <dgm:prSet/>
      <dgm:spPr/>
      <dgm:t>
        <a:bodyPr/>
        <a:lstStyle/>
        <a:p>
          <a:endParaRPr lang="en-US"/>
        </a:p>
      </dgm:t>
    </dgm:pt>
    <dgm:pt modelId="{52A03C81-DCFB-4260-9373-85B9689B4501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/>
            <a:t/>
          </a:r>
          <a:br>
            <a:rPr lang="en-US" sz="2800" dirty="0" smtClean="0"/>
          </a:br>
          <a:r>
            <a:rPr lang="en-US" sz="4000" dirty="0" smtClean="0"/>
            <a:t>Own initiative reforms</a:t>
          </a:r>
          <a:endParaRPr lang="en-US" sz="4000" dirty="0"/>
        </a:p>
      </dgm:t>
    </dgm:pt>
    <dgm:pt modelId="{2A437E8C-E259-498D-876F-C67681FF3688}" type="sibTrans" cxnId="{2CEAF417-135E-4DB5-BEE4-0BB39C04C0DA}">
      <dgm:prSet/>
      <dgm:spPr/>
      <dgm:t>
        <a:bodyPr/>
        <a:lstStyle/>
        <a:p>
          <a:endParaRPr lang="en-US"/>
        </a:p>
      </dgm:t>
    </dgm:pt>
    <dgm:pt modelId="{3B407568-A456-4B7A-B39E-DA3D2FE2F498}" type="parTrans" cxnId="{2CEAF417-135E-4DB5-BEE4-0BB39C04C0DA}">
      <dgm:prSet/>
      <dgm:spPr/>
      <dgm:t>
        <a:bodyPr/>
        <a:lstStyle/>
        <a:p>
          <a:endParaRPr lang="en-US"/>
        </a:p>
      </dgm:t>
    </dgm:pt>
    <dgm:pt modelId="{48F2A226-ACBE-4F0E-9104-2D0F33750958}" type="pres">
      <dgm:prSet presAssocID="{5426C4DB-8F63-41E9-9222-D3457F0DE52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45B6CA-8BDB-467A-B7D1-97150DEDD014}" type="pres">
      <dgm:prSet presAssocID="{5426C4DB-8F63-41E9-9222-D3457F0DE526}" presName="radial" presStyleCnt="0">
        <dgm:presLayoutVars>
          <dgm:animLvl val="ctr"/>
        </dgm:presLayoutVars>
      </dgm:prSet>
      <dgm:spPr/>
    </dgm:pt>
    <dgm:pt modelId="{CA20AAC1-BFDF-489A-A0C1-EDA98D5399CE}" type="pres">
      <dgm:prSet presAssocID="{D147E2B9-A595-42A1-9DD5-FF049EAF5EED}" presName="centerShape" presStyleLbl="vennNode1" presStyleIdx="0" presStyleCnt="4" custScaleX="82416" custScaleY="76458"/>
      <dgm:spPr/>
      <dgm:t>
        <a:bodyPr/>
        <a:lstStyle/>
        <a:p>
          <a:endParaRPr lang="en-US"/>
        </a:p>
      </dgm:t>
    </dgm:pt>
    <dgm:pt modelId="{34ED4BC2-96A1-4653-8363-98578D911AE4}" type="pres">
      <dgm:prSet presAssocID="{D5F7C23C-D353-40D7-A4AC-6D18865DCD90}" presName="node" presStyleLbl="vennNode1" presStyleIdx="1" presStyleCnt="4" custScaleX="158728" custScaleY="118562" custRadScaleRad="85521" custRadScaleInc="-2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787D5-FAC6-4F29-99B0-096421821339}" type="pres">
      <dgm:prSet presAssocID="{FC882DB2-D44E-4DF0-A18A-1F31CE6A0180}" presName="node" presStyleLbl="vennNode1" presStyleIdx="2" presStyleCnt="4" custScaleX="158728" custScaleY="118562" custRadScaleRad="115187" custRadScaleInc="-2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0F362-3CAB-4AF8-9894-11BBE4BA1F8B}" type="pres">
      <dgm:prSet presAssocID="{52A03C81-DCFB-4260-9373-85B9689B4501}" presName="node" presStyleLbl="vennNode1" presStyleIdx="3" presStyleCnt="4" custScaleX="143976" custScaleY="119398" custRadScaleRad="107157" custRadScaleInc="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4F2EB7-4F3D-479A-810D-B42F3ADCDDAB}" srcId="{D147E2B9-A595-42A1-9DD5-FF049EAF5EED}" destId="{FC882DB2-D44E-4DF0-A18A-1F31CE6A0180}" srcOrd="1" destOrd="0" parTransId="{0E9211D2-651D-4A08-BB9E-A531104FAD6C}" sibTransId="{741B34E4-1AF0-4661-8985-B422355267E0}"/>
    <dgm:cxn modelId="{34EFF940-D415-4F02-8542-8A1CF60F6305}" srcId="{5426C4DB-8F63-41E9-9222-D3457F0DE526}" destId="{D147E2B9-A595-42A1-9DD5-FF049EAF5EED}" srcOrd="0" destOrd="0" parTransId="{39D44BCD-0F96-45D6-B106-8BF4ABB490E1}" sibTransId="{8F2442D0-62C9-474C-97A0-ACC890BE5ED6}"/>
    <dgm:cxn modelId="{AF3DE200-7E2F-4855-B52B-2D98F75E8B60}" type="presOf" srcId="{FC882DB2-D44E-4DF0-A18A-1F31CE6A0180}" destId="{81D787D5-FAC6-4F29-99B0-096421821339}" srcOrd="0" destOrd="0" presId="urn:microsoft.com/office/officeart/2005/8/layout/radial3"/>
    <dgm:cxn modelId="{E24A0E26-DDC9-464E-A9E1-8AA2F094972E}" type="presOf" srcId="{5426C4DB-8F63-41E9-9222-D3457F0DE526}" destId="{48F2A226-ACBE-4F0E-9104-2D0F33750958}" srcOrd="0" destOrd="0" presId="urn:microsoft.com/office/officeart/2005/8/layout/radial3"/>
    <dgm:cxn modelId="{CED52AEC-3F54-47BA-AFB5-6159B3ECBC4A}" srcId="{D147E2B9-A595-42A1-9DD5-FF049EAF5EED}" destId="{D5F7C23C-D353-40D7-A4AC-6D18865DCD90}" srcOrd="0" destOrd="0" parTransId="{6FA78C39-1B03-4301-BEC3-42D3BAEAC359}" sibTransId="{585E8BB5-8E2F-4D52-B5BE-26C23F34D80B}"/>
    <dgm:cxn modelId="{DB834EEE-0AEC-48E8-BADD-2077FE9F2C35}" type="presOf" srcId="{52A03C81-DCFB-4260-9373-85B9689B4501}" destId="{A510F362-3CAB-4AF8-9894-11BBE4BA1F8B}" srcOrd="0" destOrd="0" presId="urn:microsoft.com/office/officeart/2005/8/layout/radial3"/>
    <dgm:cxn modelId="{FF6EAFD2-4E18-4821-A2BB-6A84D287EC4C}" type="presOf" srcId="{D5F7C23C-D353-40D7-A4AC-6D18865DCD90}" destId="{34ED4BC2-96A1-4653-8363-98578D911AE4}" srcOrd="0" destOrd="0" presId="urn:microsoft.com/office/officeart/2005/8/layout/radial3"/>
    <dgm:cxn modelId="{2CEAF417-135E-4DB5-BEE4-0BB39C04C0DA}" srcId="{D147E2B9-A595-42A1-9DD5-FF049EAF5EED}" destId="{52A03C81-DCFB-4260-9373-85B9689B4501}" srcOrd="2" destOrd="0" parTransId="{3B407568-A456-4B7A-B39E-DA3D2FE2F498}" sibTransId="{2A437E8C-E259-498D-876F-C67681FF3688}"/>
    <dgm:cxn modelId="{CBE02711-2195-4534-BE8F-0C80E0D2BBAE}" type="presOf" srcId="{D147E2B9-A595-42A1-9DD5-FF049EAF5EED}" destId="{CA20AAC1-BFDF-489A-A0C1-EDA98D5399CE}" srcOrd="0" destOrd="0" presId="urn:microsoft.com/office/officeart/2005/8/layout/radial3"/>
    <dgm:cxn modelId="{0239B99F-8E82-44BE-A234-9417086E4FBD}" type="presParOf" srcId="{48F2A226-ACBE-4F0E-9104-2D0F33750958}" destId="{EB45B6CA-8BDB-467A-B7D1-97150DEDD014}" srcOrd="0" destOrd="0" presId="urn:microsoft.com/office/officeart/2005/8/layout/radial3"/>
    <dgm:cxn modelId="{3D93687F-479F-45EF-BB0E-B89B826A30F1}" type="presParOf" srcId="{EB45B6CA-8BDB-467A-B7D1-97150DEDD014}" destId="{CA20AAC1-BFDF-489A-A0C1-EDA98D5399CE}" srcOrd="0" destOrd="0" presId="urn:microsoft.com/office/officeart/2005/8/layout/radial3"/>
    <dgm:cxn modelId="{BAB0DD28-3E16-4545-91DC-B6BF140764E8}" type="presParOf" srcId="{EB45B6CA-8BDB-467A-B7D1-97150DEDD014}" destId="{34ED4BC2-96A1-4653-8363-98578D911AE4}" srcOrd="1" destOrd="0" presId="urn:microsoft.com/office/officeart/2005/8/layout/radial3"/>
    <dgm:cxn modelId="{37619943-0C24-4EB9-866B-DAE600CB79E3}" type="presParOf" srcId="{EB45B6CA-8BDB-467A-B7D1-97150DEDD014}" destId="{81D787D5-FAC6-4F29-99B0-096421821339}" srcOrd="2" destOrd="0" presId="urn:microsoft.com/office/officeart/2005/8/layout/radial3"/>
    <dgm:cxn modelId="{253D62E5-8085-449D-B6C0-B5110034954F}" type="presParOf" srcId="{EB45B6CA-8BDB-467A-B7D1-97150DEDD014}" destId="{A510F362-3CAB-4AF8-9894-11BBE4BA1F8B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B17C5C-8BD6-4F26-89B6-4208195CB648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BC7C572-742B-44B6-9C91-CBB82BB1B714}">
      <dgm:prSet phldrT="[Text]" custT="1"/>
      <dgm:spPr/>
      <dgm:t>
        <a:bodyPr/>
        <a:lstStyle/>
        <a:p>
          <a:r>
            <a:rPr lang="en-IE" sz="3600" dirty="0" smtClean="0">
              <a:latin typeface="+mj-lt"/>
            </a:rPr>
            <a:t>Review and development</a:t>
          </a:r>
          <a:r>
            <a:rPr lang="en-IE" sz="3600" baseline="0" dirty="0" smtClean="0">
              <a:latin typeface="+mj-lt"/>
            </a:rPr>
            <a:t> of legislative and policy frameworks</a:t>
          </a:r>
          <a:endParaRPr lang="en-US" sz="3600" dirty="0"/>
        </a:p>
      </dgm:t>
    </dgm:pt>
    <dgm:pt modelId="{2BEC038B-3816-466D-9355-BAC675B09135}" type="parTrans" cxnId="{1F99B711-0F12-4790-98C6-7B9E2F8D5058}">
      <dgm:prSet/>
      <dgm:spPr/>
      <dgm:t>
        <a:bodyPr/>
        <a:lstStyle/>
        <a:p>
          <a:endParaRPr lang="en-US"/>
        </a:p>
      </dgm:t>
    </dgm:pt>
    <dgm:pt modelId="{C4E786DE-990E-4F57-BEEF-BDB0E90E70C9}" type="sibTrans" cxnId="{1F99B711-0F12-4790-98C6-7B9E2F8D5058}">
      <dgm:prSet/>
      <dgm:spPr/>
      <dgm:t>
        <a:bodyPr/>
        <a:lstStyle/>
        <a:p>
          <a:endParaRPr lang="en-US"/>
        </a:p>
      </dgm:t>
    </dgm:pt>
    <dgm:pt modelId="{81C88043-6017-42E3-AAC7-DD1CBC2BAAE1}">
      <dgm:prSet phldrT="[Text]" custT="1"/>
      <dgm:spPr/>
      <dgm:t>
        <a:bodyPr/>
        <a:lstStyle/>
        <a:p>
          <a:r>
            <a:rPr lang="en-IE" sz="3200" dirty="0" smtClean="0">
              <a:latin typeface="+mj-lt"/>
            </a:rPr>
            <a:t>Assessment of the state of play on access to key benefits and services</a:t>
          </a:r>
          <a:endParaRPr lang="en-US" sz="3200" dirty="0"/>
        </a:p>
      </dgm:t>
    </dgm:pt>
    <dgm:pt modelId="{EF73C9EF-A693-4128-96D2-E3500D930301}" type="parTrans" cxnId="{86C22E88-D7E8-4011-9F31-EB0499A56747}">
      <dgm:prSet/>
      <dgm:spPr/>
      <dgm:t>
        <a:bodyPr/>
        <a:lstStyle/>
        <a:p>
          <a:endParaRPr lang="en-US"/>
        </a:p>
      </dgm:t>
    </dgm:pt>
    <dgm:pt modelId="{8FA3E48E-51F0-4E5E-901A-83D43EA2927E}" type="sibTrans" cxnId="{86C22E88-D7E8-4011-9F31-EB0499A56747}">
      <dgm:prSet/>
      <dgm:spPr/>
      <dgm:t>
        <a:bodyPr/>
        <a:lstStyle/>
        <a:p>
          <a:endParaRPr lang="en-US"/>
        </a:p>
      </dgm:t>
    </dgm:pt>
    <dgm:pt modelId="{F1AC2C36-398A-4A6B-84EE-2D8F1DBF054A}">
      <dgm:prSet phldrT="[Text]"/>
      <dgm:spPr/>
      <dgm:t>
        <a:bodyPr/>
        <a:lstStyle/>
        <a:p>
          <a:r>
            <a:rPr lang="en-IE" dirty="0" smtClean="0">
              <a:latin typeface="+mj-lt"/>
            </a:rPr>
            <a:t>Capacity-building</a:t>
          </a:r>
          <a:r>
            <a:rPr lang="en-IE" baseline="0" dirty="0" smtClean="0">
              <a:latin typeface="+mj-lt"/>
            </a:rPr>
            <a:t> activities (e.g. trainings)</a:t>
          </a:r>
          <a:endParaRPr lang="en-US" dirty="0"/>
        </a:p>
      </dgm:t>
    </dgm:pt>
    <dgm:pt modelId="{AC2F76E8-048A-4F58-84D3-622A681D7F01}" type="parTrans" cxnId="{D4F71A71-0A11-4A99-ACF6-ADB987BD164F}">
      <dgm:prSet/>
      <dgm:spPr/>
      <dgm:t>
        <a:bodyPr/>
        <a:lstStyle/>
        <a:p>
          <a:endParaRPr lang="en-US"/>
        </a:p>
      </dgm:t>
    </dgm:pt>
    <dgm:pt modelId="{1B64812F-8554-4832-979B-EBBFAED74B58}" type="sibTrans" cxnId="{D4F71A71-0A11-4A99-ACF6-ADB987BD164F}">
      <dgm:prSet/>
      <dgm:spPr/>
      <dgm:t>
        <a:bodyPr/>
        <a:lstStyle/>
        <a:p>
          <a:endParaRPr lang="en-US"/>
        </a:p>
      </dgm:t>
    </dgm:pt>
    <dgm:pt modelId="{2D08BCF5-D738-4DBE-8DE5-7D018A6237FD}">
      <dgm:prSet custT="1"/>
      <dgm:spPr/>
      <dgm:t>
        <a:bodyPr/>
        <a:lstStyle/>
        <a:p>
          <a:r>
            <a:rPr lang="en-IE" sz="4000" dirty="0" smtClean="0">
              <a:latin typeface="+mj-lt"/>
            </a:rPr>
            <a:t>Stimulating stakeholder</a:t>
          </a:r>
          <a:r>
            <a:rPr lang="en-IE" sz="4000" baseline="0" dirty="0" smtClean="0">
              <a:latin typeface="+mj-lt"/>
            </a:rPr>
            <a:t> engagement</a:t>
          </a:r>
          <a:endParaRPr lang="fr-BE" sz="4000" dirty="0">
            <a:latin typeface="+mj-lt"/>
          </a:endParaRPr>
        </a:p>
      </dgm:t>
    </dgm:pt>
    <dgm:pt modelId="{D98F82B8-1328-4881-A465-0D9009025863}" type="parTrans" cxnId="{368EC875-7200-4EF3-B482-CD7B9EA7E3E1}">
      <dgm:prSet/>
      <dgm:spPr/>
      <dgm:t>
        <a:bodyPr/>
        <a:lstStyle/>
        <a:p>
          <a:endParaRPr lang="en-US"/>
        </a:p>
      </dgm:t>
    </dgm:pt>
    <dgm:pt modelId="{39734EB4-4E92-4D78-8CB2-0D64EA579413}" type="sibTrans" cxnId="{368EC875-7200-4EF3-B482-CD7B9EA7E3E1}">
      <dgm:prSet/>
      <dgm:spPr/>
      <dgm:t>
        <a:bodyPr/>
        <a:lstStyle/>
        <a:p>
          <a:endParaRPr lang="en-US"/>
        </a:p>
      </dgm:t>
    </dgm:pt>
    <dgm:pt modelId="{CE62CAB8-A518-454E-9D1F-CD4492293747}">
      <dgm:prSet custT="1"/>
      <dgm:spPr/>
      <dgm:t>
        <a:bodyPr/>
        <a:lstStyle/>
        <a:p>
          <a:r>
            <a:rPr lang="en-IE" sz="3200" dirty="0" smtClean="0">
              <a:latin typeface="+mj-lt"/>
            </a:rPr>
            <a:t>Design</a:t>
          </a:r>
          <a:r>
            <a:rPr lang="en-IE" sz="3200" baseline="0" dirty="0" smtClean="0">
              <a:latin typeface="+mj-lt"/>
            </a:rPr>
            <a:t> &amp; implementation of specific services and policy measures/ national or regional strategies</a:t>
          </a:r>
          <a:endParaRPr lang="fr-BE" sz="3200" dirty="0">
            <a:latin typeface="+mj-lt"/>
          </a:endParaRPr>
        </a:p>
      </dgm:t>
    </dgm:pt>
    <dgm:pt modelId="{F4CF6786-38E5-41C7-A306-90A698EEB6D1}" type="parTrans" cxnId="{5EA53896-14A6-4898-A708-DDD7D0E45687}">
      <dgm:prSet/>
      <dgm:spPr/>
      <dgm:t>
        <a:bodyPr/>
        <a:lstStyle/>
        <a:p>
          <a:endParaRPr lang="en-US"/>
        </a:p>
      </dgm:t>
    </dgm:pt>
    <dgm:pt modelId="{2CDC611E-8CB6-450B-B943-2A263FFD9602}" type="sibTrans" cxnId="{5EA53896-14A6-4898-A708-DDD7D0E45687}">
      <dgm:prSet/>
      <dgm:spPr/>
      <dgm:t>
        <a:bodyPr/>
        <a:lstStyle/>
        <a:p>
          <a:endParaRPr lang="en-US"/>
        </a:p>
      </dgm:t>
    </dgm:pt>
    <dgm:pt modelId="{36D6A9E5-C689-46A5-A815-4940D8A3598E}">
      <dgm:prSet custT="1"/>
      <dgm:spPr/>
      <dgm:t>
        <a:bodyPr/>
        <a:lstStyle/>
        <a:p>
          <a:r>
            <a:rPr lang="en-IE" sz="3600" dirty="0" smtClean="0">
              <a:latin typeface="+mj-lt"/>
            </a:rPr>
            <a:t>Design of monitoring and evaluation mechanisms and tools</a:t>
          </a:r>
          <a:endParaRPr lang="fr-BE" sz="3600" dirty="0">
            <a:latin typeface="+mj-lt"/>
          </a:endParaRPr>
        </a:p>
      </dgm:t>
    </dgm:pt>
    <dgm:pt modelId="{43079A1A-2A2D-4453-BA60-E38512752846}" type="parTrans" cxnId="{2D4683F2-C981-49DD-AE76-7A2ED8B2065F}">
      <dgm:prSet/>
      <dgm:spPr/>
      <dgm:t>
        <a:bodyPr/>
        <a:lstStyle/>
        <a:p>
          <a:endParaRPr lang="en-US"/>
        </a:p>
      </dgm:t>
    </dgm:pt>
    <dgm:pt modelId="{4E03A53B-A794-4CDD-A679-16DD4E250DCF}" type="sibTrans" cxnId="{2D4683F2-C981-49DD-AE76-7A2ED8B2065F}">
      <dgm:prSet/>
      <dgm:spPr/>
      <dgm:t>
        <a:bodyPr/>
        <a:lstStyle/>
        <a:p>
          <a:endParaRPr lang="en-US"/>
        </a:p>
      </dgm:t>
    </dgm:pt>
    <dgm:pt modelId="{AD56A624-2246-4229-A991-98B0D544B4AE}">
      <dgm:prSet/>
      <dgm:spPr/>
      <dgm:t>
        <a:bodyPr/>
        <a:lstStyle/>
        <a:p>
          <a:r>
            <a:rPr lang="fr-BE" dirty="0" smtClean="0"/>
            <a:t>Pilot </a:t>
          </a:r>
          <a:r>
            <a:rPr lang="fr-BE" dirty="0" err="1" smtClean="0"/>
            <a:t>Testing</a:t>
          </a:r>
          <a:r>
            <a:rPr lang="fr-BE" dirty="0" smtClean="0"/>
            <a:t> of </a:t>
          </a:r>
          <a:r>
            <a:rPr lang="fr-BE" dirty="0" err="1" smtClean="0"/>
            <a:t>recommendations</a:t>
          </a:r>
          <a:endParaRPr lang="en-US" dirty="0"/>
        </a:p>
      </dgm:t>
    </dgm:pt>
    <dgm:pt modelId="{43AE872D-F81D-4EE6-B0B6-9A9F105E9F50}" type="parTrans" cxnId="{BAFC7816-BCE7-48CB-814F-D0582F9712C5}">
      <dgm:prSet/>
      <dgm:spPr/>
      <dgm:t>
        <a:bodyPr/>
        <a:lstStyle/>
        <a:p>
          <a:endParaRPr lang="en-US"/>
        </a:p>
      </dgm:t>
    </dgm:pt>
    <dgm:pt modelId="{0F113C33-93CB-4022-9CD2-4FE7BC2847DA}" type="sibTrans" cxnId="{BAFC7816-BCE7-48CB-814F-D0582F9712C5}">
      <dgm:prSet/>
      <dgm:spPr/>
      <dgm:t>
        <a:bodyPr/>
        <a:lstStyle/>
        <a:p>
          <a:endParaRPr lang="en-US"/>
        </a:p>
      </dgm:t>
    </dgm:pt>
    <dgm:pt modelId="{A4382DA1-EAD7-4C29-8213-63046A321A7D}">
      <dgm:prSet/>
      <dgm:spPr/>
    </dgm:pt>
    <dgm:pt modelId="{AB5F2FFC-D833-4608-8F53-8C55151873D0}" type="parTrans" cxnId="{0C39FF87-176A-495C-B76B-317CF1DA5921}">
      <dgm:prSet/>
      <dgm:spPr/>
      <dgm:t>
        <a:bodyPr/>
        <a:lstStyle/>
        <a:p>
          <a:endParaRPr lang="en-US"/>
        </a:p>
      </dgm:t>
    </dgm:pt>
    <dgm:pt modelId="{034EDB07-1473-4D63-BADD-DA2A0B990F39}" type="sibTrans" cxnId="{0C39FF87-176A-495C-B76B-317CF1DA5921}">
      <dgm:prSet/>
      <dgm:spPr/>
      <dgm:t>
        <a:bodyPr/>
        <a:lstStyle/>
        <a:p>
          <a:endParaRPr lang="en-US"/>
        </a:p>
      </dgm:t>
    </dgm:pt>
    <dgm:pt modelId="{014C6B5B-D11D-4687-8EBF-55413AF8A348}">
      <dgm:prSet/>
      <dgm:spPr/>
    </dgm:pt>
    <dgm:pt modelId="{26A39DB9-FBBA-4EE7-A9D2-DD320BD7680F}" type="parTrans" cxnId="{D62E8B1F-9CAD-4851-8DDB-5A460B26CCF4}">
      <dgm:prSet/>
      <dgm:spPr/>
      <dgm:t>
        <a:bodyPr/>
        <a:lstStyle/>
        <a:p>
          <a:endParaRPr lang="en-US"/>
        </a:p>
      </dgm:t>
    </dgm:pt>
    <dgm:pt modelId="{2F8EBF6A-191D-4FAC-9E99-4870DA010EA8}" type="sibTrans" cxnId="{D62E8B1F-9CAD-4851-8DDB-5A460B26CCF4}">
      <dgm:prSet/>
      <dgm:spPr/>
      <dgm:t>
        <a:bodyPr/>
        <a:lstStyle/>
        <a:p>
          <a:endParaRPr lang="en-US"/>
        </a:p>
      </dgm:t>
    </dgm:pt>
    <dgm:pt modelId="{E6E52BD6-5EFB-42CA-95BA-40C80DCEEAB5}">
      <dgm:prSet/>
      <dgm:spPr/>
    </dgm:pt>
    <dgm:pt modelId="{F54E9CAC-9D09-4E2F-8D37-C37F8DC061E8}" type="parTrans" cxnId="{6F1B43DC-12F3-423B-A0A0-42180AD8C183}">
      <dgm:prSet/>
      <dgm:spPr/>
      <dgm:t>
        <a:bodyPr/>
        <a:lstStyle/>
        <a:p>
          <a:endParaRPr lang="en-US"/>
        </a:p>
      </dgm:t>
    </dgm:pt>
    <dgm:pt modelId="{4B94C769-D515-460F-8A27-114B80BF98AD}" type="sibTrans" cxnId="{6F1B43DC-12F3-423B-A0A0-42180AD8C183}">
      <dgm:prSet/>
      <dgm:spPr/>
      <dgm:t>
        <a:bodyPr/>
        <a:lstStyle/>
        <a:p>
          <a:endParaRPr lang="en-US"/>
        </a:p>
      </dgm:t>
    </dgm:pt>
    <dgm:pt modelId="{D43204D8-61E0-4C01-B723-A2FBE8584027}">
      <dgm:prSet/>
      <dgm:spPr/>
    </dgm:pt>
    <dgm:pt modelId="{E027DC7D-FFB6-4595-80C8-CE5AD5A206E5}" type="parTrans" cxnId="{81E91A58-4A16-4CA6-B50E-CA6F64D59877}">
      <dgm:prSet/>
      <dgm:spPr/>
      <dgm:t>
        <a:bodyPr/>
        <a:lstStyle/>
        <a:p>
          <a:endParaRPr lang="en-US"/>
        </a:p>
      </dgm:t>
    </dgm:pt>
    <dgm:pt modelId="{D6774E2A-846C-422B-BEEC-8D5D3274FFA9}" type="sibTrans" cxnId="{81E91A58-4A16-4CA6-B50E-CA6F64D59877}">
      <dgm:prSet/>
      <dgm:spPr/>
      <dgm:t>
        <a:bodyPr/>
        <a:lstStyle/>
        <a:p>
          <a:endParaRPr lang="en-US"/>
        </a:p>
      </dgm:t>
    </dgm:pt>
    <dgm:pt modelId="{8D21A590-5F07-405B-A5DE-A6F88D809BE4}">
      <dgm:prSet/>
      <dgm:spPr/>
    </dgm:pt>
    <dgm:pt modelId="{5D2C9FF8-468E-429E-A6E1-3094E3C8EBDC}" type="parTrans" cxnId="{5BEAA3DD-F761-4CD2-A59E-C4EF738B9C42}">
      <dgm:prSet/>
      <dgm:spPr/>
      <dgm:t>
        <a:bodyPr/>
        <a:lstStyle/>
        <a:p>
          <a:endParaRPr lang="en-US"/>
        </a:p>
      </dgm:t>
    </dgm:pt>
    <dgm:pt modelId="{E0A7F85D-F816-4B05-9BF9-303FC2B535D5}" type="sibTrans" cxnId="{5BEAA3DD-F761-4CD2-A59E-C4EF738B9C42}">
      <dgm:prSet/>
      <dgm:spPr/>
      <dgm:t>
        <a:bodyPr/>
        <a:lstStyle/>
        <a:p>
          <a:endParaRPr lang="en-US"/>
        </a:p>
      </dgm:t>
    </dgm:pt>
    <dgm:pt modelId="{D5DA9158-B5C2-4982-BF63-B64DE6A90565}" type="pres">
      <dgm:prSet presAssocID="{E7B17C5C-8BD6-4F26-89B6-4208195CB648}" presName="Name0" presStyleCnt="0">
        <dgm:presLayoutVars>
          <dgm:chMax val="7"/>
          <dgm:chPref val="7"/>
          <dgm:dir/>
        </dgm:presLayoutVars>
      </dgm:prSet>
      <dgm:spPr/>
    </dgm:pt>
    <dgm:pt modelId="{58DC1D3D-8321-4C13-BBE1-7564F72ECBD5}" type="pres">
      <dgm:prSet presAssocID="{E7B17C5C-8BD6-4F26-89B6-4208195CB648}" presName="Name1" presStyleCnt="0"/>
      <dgm:spPr/>
    </dgm:pt>
    <dgm:pt modelId="{64B38586-9A08-4776-8F9B-853C84C71B1E}" type="pres">
      <dgm:prSet presAssocID="{E7B17C5C-8BD6-4F26-89B6-4208195CB648}" presName="cycle" presStyleCnt="0"/>
      <dgm:spPr/>
    </dgm:pt>
    <dgm:pt modelId="{9FA4A05D-1EFD-49B6-BD15-5261D4509033}" type="pres">
      <dgm:prSet presAssocID="{E7B17C5C-8BD6-4F26-89B6-4208195CB648}" presName="srcNode" presStyleLbl="node1" presStyleIdx="0" presStyleCnt="7"/>
      <dgm:spPr/>
    </dgm:pt>
    <dgm:pt modelId="{5C44DB42-E7B3-4B67-A7D9-42697DDBDF5F}" type="pres">
      <dgm:prSet presAssocID="{E7B17C5C-8BD6-4F26-89B6-4208195CB648}" presName="conn" presStyleLbl="parChTrans1D2" presStyleIdx="0" presStyleCnt="1"/>
      <dgm:spPr/>
    </dgm:pt>
    <dgm:pt modelId="{0AC490AC-71A3-4DF5-B89F-2A1EC27BEEA7}" type="pres">
      <dgm:prSet presAssocID="{E7B17C5C-8BD6-4F26-89B6-4208195CB648}" presName="extraNode" presStyleLbl="node1" presStyleIdx="0" presStyleCnt="7"/>
      <dgm:spPr/>
    </dgm:pt>
    <dgm:pt modelId="{8D5FDB45-978E-43AF-9B1F-33BA315309B3}" type="pres">
      <dgm:prSet presAssocID="{E7B17C5C-8BD6-4F26-89B6-4208195CB648}" presName="dstNode" presStyleLbl="node1" presStyleIdx="0" presStyleCnt="7"/>
      <dgm:spPr/>
    </dgm:pt>
    <dgm:pt modelId="{1BB5558D-E038-4BF1-AAB0-F88B0545B23D}" type="pres">
      <dgm:prSet presAssocID="{6BC7C572-742B-44B6-9C91-CBB82BB1B714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E8E5E-CE4B-448A-BA57-15A985929421}" type="pres">
      <dgm:prSet presAssocID="{6BC7C572-742B-44B6-9C91-CBB82BB1B714}" presName="accent_1" presStyleCnt="0"/>
      <dgm:spPr/>
    </dgm:pt>
    <dgm:pt modelId="{FF841B08-F38E-4BF1-938E-EA8CD233D4B5}" type="pres">
      <dgm:prSet presAssocID="{6BC7C572-742B-44B6-9C91-CBB82BB1B714}" presName="accentRepeatNode" presStyleLbl="solidFgAcc1" presStyleIdx="0" presStyleCnt="7"/>
      <dgm:spPr/>
    </dgm:pt>
    <dgm:pt modelId="{E11906D2-15C4-48E5-B29D-8C4E0D243DEF}" type="pres">
      <dgm:prSet presAssocID="{81C88043-6017-42E3-AAC7-DD1CBC2BAAE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A76C5-58D1-46B7-AF6F-DD0BAE8E7875}" type="pres">
      <dgm:prSet presAssocID="{81C88043-6017-42E3-AAC7-DD1CBC2BAAE1}" presName="accent_2" presStyleCnt="0"/>
      <dgm:spPr/>
    </dgm:pt>
    <dgm:pt modelId="{BD77DAE7-E5F1-4F52-8498-2875746643F5}" type="pres">
      <dgm:prSet presAssocID="{81C88043-6017-42E3-AAC7-DD1CBC2BAAE1}" presName="accentRepeatNode" presStyleLbl="solidFgAcc1" presStyleIdx="1" presStyleCnt="7"/>
      <dgm:spPr/>
    </dgm:pt>
    <dgm:pt modelId="{D5F93BBE-CFBB-44BD-9516-CB475E2591CA}" type="pres">
      <dgm:prSet presAssocID="{36D6A9E5-C689-46A5-A815-4940D8A3598E}" presName="text_3" presStyleLbl="node1" presStyleIdx="2" presStyleCnt="7">
        <dgm:presLayoutVars>
          <dgm:bulletEnabled val="1"/>
        </dgm:presLayoutVars>
      </dgm:prSet>
      <dgm:spPr/>
    </dgm:pt>
    <dgm:pt modelId="{FC0BB166-5060-4910-B268-6C4238286A5A}" type="pres">
      <dgm:prSet presAssocID="{36D6A9E5-C689-46A5-A815-4940D8A3598E}" presName="accent_3" presStyleCnt="0"/>
      <dgm:spPr/>
    </dgm:pt>
    <dgm:pt modelId="{F13FA630-E68C-4EC4-8DA6-FE10301A7D5C}" type="pres">
      <dgm:prSet presAssocID="{36D6A9E5-C689-46A5-A815-4940D8A3598E}" presName="accentRepeatNode" presStyleLbl="solidFgAcc1" presStyleIdx="2" presStyleCnt="7"/>
      <dgm:spPr/>
    </dgm:pt>
    <dgm:pt modelId="{0BEF4CA2-129E-48BD-83A1-374232CBA0DA}" type="pres">
      <dgm:prSet presAssocID="{2D08BCF5-D738-4DBE-8DE5-7D018A6237FD}" presName="text_4" presStyleLbl="node1" presStyleIdx="3" presStyleCnt="7">
        <dgm:presLayoutVars>
          <dgm:bulletEnabled val="1"/>
        </dgm:presLayoutVars>
      </dgm:prSet>
      <dgm:spPr/>
    </dgm:pt>
    <dgm:pt modelId="{5A7E137F-02F4-4D2A-A598-2504CB8A96E2}" type="pres">
      <dgm:prSet presAssocID="{2D08BCF5-D738-4DBE-8DE5-7D018A6237FD}" presName="accent_4" presStyleCnt="0"/>
      <dgm:spPr/>
    </dgm:pt>
    <dgm:pt modelId="{0B622439-37A7-4A23-9D17-9534A01651C0}" type="pres">
      <dgm:prSet presAssocID="{2D08BCF5-D738-4DBE-8DE5-7D018A6237FD}" presName="accentRepeatNode" presStyleLbl="solidFgAcc1" presStyleIdx="3" presStyleCnt="7"/>
      <dgm:spPr/>
    </dgm:pt>
    <dgm:pt modelId="{2A0F2C70-E7BF-4D64-9333-1435B89937D7}" type="pres">
      <dgm:prSet presAssocID="{CE62CAB8-A518-454E-9D1F-CD4492293747}" presName="text_5" presStyleLbl="node1" presStyleIdx="4" presStyleCnt="7" custScaleY="152745">
        <dgm:presLayoutVars>
          <dgm:bulletEnabled val="1"/>
        </dgm:presLayoutVars>
      </dgm:prSet>
      <dgm:spPr/>
    </dgm:pt>
    <dgm:pt modelId="{C4CB019A-C772-4398-A9D0-033553EDC973}" type="pres">
      <dgm:prSet presAssocID="{CE62CAB8-A518-454E-9D1F-CD4492293747}" presName="accent_5" presStyleCnt="0"/>
      <dgm:spPr/>
    </dgm:pt>
    <dgm:pt modelId="{1ACC84A3-4B04-4233-AD6B-E995D29E85E2}" type="pres">
      <dgm:prSet presAssocID="{CE62CAB8-A518-454E-9D1F-CD4492293747}" presName="accentRepeatNode" presStyleLbl="solidFgAcc1" presStyleIdx="4" presStyleCnt="7"/>
      <dgm:spPr/>
    </dgm:pt>
    <dgm:pt modelId="{80D8E27D-90D0-4799-9A86-783A02631124}" type="pres">
      <dgm:prSet presAssocID="{F1AC2C36-398A-4A6B-84EE-2D8F1DBF054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79424-F720-46A0-B584-AE2FAA824398}" type="pres">
      <dgm:prSet presAssocID="{F1AC2C36-398A-4A6B-84EE-2D8F1DBF054A}" presName="accent_6" presStyleCnt="0"/>
      <dgm:spPr/>
    </dgm:pt>
    <dgm:pt modelId="{70966177-15C0-4D66-BE5D-C890B8B340AC}" type="pres">
      <dgm:prSet presAssocID="{F1AC2C36-398A-4A6B-84EE-2D8F1DBF054A}" presName="accentRepeatNode" presStyleLbl="solidFgAcc1" presStyleIdx="5" presStyleCnt="7"/>
      <dgm:spPr/>
    </dgm:pt>
    <dgm:pt modelId="{2BE65A4C-1D0C-44F1-BB74-2026844843C3}" type="pres">
      <dgm:prSet presAssocID="{AD56A624-2246-4229-A991-98B0D544B4A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9050B-0116-4BD5-8637-9DB1CBA9DE35}" type="pres">
      <dgm:prSet presAssocID="{AD56A624-2246-4229-A991-98B0D544B4AE}" presName="accent_7" presStyleCnt="0"/>
      <dgm:spPr/>
    </dgm:pt>
    <dgm:pt modelId="{AE081E80-347D-483C-876F-0A01077C233A}" type="pres">
      <dgm:prSet presAssocID="{AD56A624-2246-4229-A991-98B0D544B4AE}" presName="accentRepeatNode" presStyleLbl="solidFgAcc1" presStyleIdx="6" presStyleCnt="7"/>
      <dgm:spPr/>
    </dgm:pt>
  </dgm:ptLst>
  <dgm:cxnLst>
    <dgm:cxn modelId="{5BEAA3DD-F761-4CD2-A59E-C4EF738B9C42}" srcId="{E7B17C5C-8BD6-4F26-89B6-4208195CB648}" destId="{8D21A590-5F07-405B-A5DE-A6F88D809BE4}" srcOrd="7" destOrd="0" parTransId="{5D2C9FF8-468E-429E-A6E1-3094E3C8EBDC}" sibTransId="{E0A7F85D-F816-4B05-9BF9-303FC2B535D5}"/>
    <dgm:cxn modelId="{24553240-4172-4DDD-8035-78E4BE0C8BBC}" type="presOf" srcId="{2D08BCF5-D738-4DBE-8DE5-7D018A6237FD}" destId="{0BEF4CA2-129E-48BD-83A1-374232CBA0DA}" srcOrd="0" destOrd="0" presId="urn:microsoft.com/office/officeart/2008/layout/VerticalCurvedList"/>
    <dgm:cxn modelId="{7B86EF17-1751-4507-89F3-53D98DE6B53F}" type="presOf" srcId="{E7B17C5C-8BD6-4F26-89B6-4208195CB648}" destId="{D5DA9158-B5C2-4982-BF63-B64DE6A90565}" srcOrd="0" destOrd="0" presId="urn:microsoft.com/office/officeart/2008/layout/VerticalCurvedList"/>
    <dgm:cxn modelId="{81E91A58-4A16-4CA6-B50E-CA6F64D59877}" srcId="{E7B17C5C-8BD6-4F26-89B6-4208195CB648}" destId="{D43204D8-61E0-4C01-B723-A2FBE8584027}" srcOrd="8" destOrd="0" parTransId="{E027DC7D-FFB6-4595-80C8-CE5AD5A206E5}" sibTransId="{D6774E2A-846C-422B-BEEC-8D5D3274FFA9}"/>
    <dgm:cxn modelId="{B5024524-9042-48B5-976B-B9D4415F8D58}" type="presOf" srcId="{36D6A9E5-C689-46A5-A815-4940D8A3598E}" destId="{D5F93BBE-CFBB-44BD-9516-CB475E2591CA}" srcOrd="0" destOrd="0" presId="urn:microsoft.com/office/officeart/2008/layout/VerticalCurvedList"/>
    <dgm:cxn modelId="{2C53112B-A1E4-4BDD-A211-61D92D672DE5}" type="presOf" srcId="{CE62CAB8-A518-454E-9D1F-CD4492293747}" destId="{2A0F2C70-E7BF-4D64-9333-1435B89937D7}" srcOrd="0" destOrd="0" presId="urn:microsoft.com/office/officeart/2008/layout/VerticalCurvedList"/>
    <dgm:cxn modelId="{D62E8B1F-9CAD-4851-8DDB-5A460B26CCF4}" srcId="{E7B17C5C-8BD6-4F26-89B6-4208195CB648}" destId="{014C6B5B-D11D-4687-8EBF-55413AF8A348}" srcOrd="9" destOrd="0" parTransId="{26A39DB9-FBBA-4EE7-A9D2-DD320BD7680F}" sibTransId="{2F8EBF6A-191D-4FAC-9E99-4870DA010EA8}"/>
    <dgm:cxn modelId="{86C22E88-D7E8-4011-9F31-EB0499A56747}" srcId="{E7B17C5C-8BD6-4F26-89B6-4208195CB648}" destId="{81C88043-6017-42E3-AAC7-DD1CBC2BAAE1}" srcOrd="1" destOrd="0" parTransId="{EF73C9EF-A693-4128-96D2-E3500D930301}" sibTransId="{8FA3E48E-51F0-4E5E-901A-83D43EA2927E}"/>
    <dgm:cxn modelId="{2D4683F2-C981-49DD-AE76-7A2ED8B2065F}" srcId="{E7B17C5C-8BD6-4F26-89B6-4208195CB648}" destId="{36D6A9E5-C689-46A5-A815-4940D8A3598E}" srcOrd="2" destOrd="0" parTransId="{43079A1A-2A2D-4453-BA60-E38512752846}" sibTransId="{4E03A53B-A794-4CDD-A679-16DD4E250DCF}"/>
    <dgm:cxn modelId="{6F1B43DC-12F3-423B-A0A0-42180AD8C183}" srcId="{E7B17C5C-8BD6-4F26-89B6-4208195CB648}" destId="{E6E52BD6-5EFB-42CA-95BA-40C80DCEEAB5}" srcOrd="10" destOrd="0" parTransId="{F54E9CAC-9D09-4E2F-8D37-C37F8DC061E8}" sibTransId="{4B94C769-D515-460F-8A27-114B80BF98AD}"/>
    <dgm:cxn modelId="{7ABD56C5-2138-443E-AF24-82F55F6D6157}" type="presOf" srcId="{AD56A624-2246-4229-A991-98B0D544B4AE}" destId="{2BE65A4C-1D0C-44F1-BB74-2026844843C3}" srcOrd="0" destOrd="0" presId="urn:microsoft.com/office/officeart/2008/layout/VerticalCurvedList"/>
    <dgm:cxn modelId="{616DA2FE-C9C5-472A-A46C-10B726ED1AD3}" type="presOf" srcId="{81C88043-6017-42E3-AAC7-DD1CBC2BAAE1}" destId="{E11906D2-15C4-48E5-B29D-8C4E0D243DEF}" srcOrd="0" destOrd="0" presId="urn:microsoft.com/office/officeart/2008/layout/VerticalCurvedList"/>
    <dgm:cxn modelId="{0C39FF87-176A-495C-B76B-317CF1DA5921}" srcId="{E7B17C5C-8BD6-4F26-89B6-4208195CB648}" destId="{A4382DA1-EAD7-4C29-8213-63046A321A7D}" srcOrd="11" destOrd="0" parTransId="{AB5F2FFC-D833-4608-8F53-8C55151873D0}" sibTransId="{034EDB07-1473-4D63-BADD-DA2A0B990F39}"/>
    <dgm:cxn modelId="{BAFC7816-BCE7-48CB-814F-D0582F9712C5}" srcId="{E7B17C5C-8BD6-4F26-89B6-4208195CB648}" destId="{AD56A624-2246-4229-A991-98B0D544B4AE}" srcOrd="6" destOrd="0" parTransId="{43AE872D-F81D-4EE6-B0B6-9A9F105E9F50}" sibTransId="{0F113C33-93CB-4022-9CD2-4FE7BC2847DA}"/>
    <dgm:cxn modelId="{5CA00EA8-6B2E-4B29-9AFE-E09E05B5D9EA}" type="presOf" srcId="{F1AC2C36-398A-4A6B-84EE-2D8F1DBF054A}" destId="{80D8E27D-90D0-4799-9A86-783A02631124}" srcOrd="0" destOrd="0" presId="urn:microsoft.com/office/officeart/2008/layout/VerticalCurvedList"/>
    <dgm:cxn modelId="{5EA53896-14A6-4898-A708-DDD7D0E45687}" srcId="{E7B17C5C-8BD6-4F26-89B6-4208195CB648}" destId="{CE62CAB8-A518-454E-9D1F-CD4492293747}" srcOrd="4" destOrd="0" parTransId="{F4CF6786-38E5-41C7-A306-90A698EEB6D1}" sibTransId="{2CDC611E-8CB6-450B-B943-2A263FFD9602}"/>
    <dgm:cxn modelId="{1F99B711-0F12-4790-98C6-7B9E2F8D5058}" srcId="{E7B17C5C-8BD6-4F26-89B6-4208195CB648}" destId="{6BC7C572-742B-44B6-9C91-CBB82BB1B714}" srcOrd="0" destOrd="0" parTransId="{2BEC038B-3816-466D-9355-BAC675B09135}" sibTransId="{C4E786DE-990E-4F57-BEEF-BDB0E90E70C9}"/>
    <dgm:cxn modelId="{14BB5F94-BF23-4397-9732-49F9B4462D88}" type="presOf" srcId="{6BC7C572-742B-44B6-9C91-CBB82BB1B714}" destId="{1BB5558D-E038-4BF1-AAB0-F88B0545B23D}" srcOrd="0" destOrd="0" presId="urn:microsoft.com/office/officeart/2008/layout/VerticalCurvedList"/>
    <dgm:cxn modelId="{15129199-BF84-48DB-B10B-809CAE612569}" type="presOf" srcId="{C4E786DE-990E-4F57-BEEF-BDB0E90E70C9}" destId="{5C44DB42-E7B3-4B67-A7D9-42697DDBDF5F}" srcOrd="0" destOrd="0" presId="urn:microsoft.com/office/officeart/2008/layout/VerticalCurvedList"/>
    <dgm:cxn modelId="{368EC875-7200-4EF3-B482-CD7B9EA7E3E1}" srcId="{E7B17C5C-8BD6-4F26-89B6-4208195CB648}" destId="{2D08BCF5-D738-4DBE-8DE5-7D018A6237FD}" srcOrd="3" destOrd="0" parTransId="{D98F82B8-1328-4881-A465-0D9009025863}" sibTransId="{39734EB4-4E92-4D78-8CB2-0D64EA579413}"/>
    <dgm:cxn modelId="{D4F71A71-0A11-4A99-ACF6-ADB987BD164F}" srcId="{E7B17C5C-8BD6-4F26-89B6-4208195CB648}" destId="{F1AC2C36-398A-4A6B-84EE-2D8F1DBF054A}" srcOrd="5" destOrd="0" parTransId="{AC2F76E8-048A-4F58-84D3-622A681D7F01}" sibTransId="{1B64812F-8554-4832-979B-EBBFAED74B58}"/>
    <dgm:cxn modelId="{98F21DDD-44E4-48FC-B287-99D5BD8C2534}" type="presParOf" srcId="{D5DA9158-B5C2-4982-BF63-B64DE6A90565}" destId="{58DC1D3D-8321-4C13-BBE1-7564F72ECBD5}" srcOrd="0" destOrd="0" presId="urn:microsoft.com/office/officeart/2008/layout/VerticalCurvedList"/>
    <dgm:cxn modelId="{5674DE63-2644-483D-BA79-05B337E5E294}" type="presParOf" srcId="{58DC1D3D-8321-4C13-BBE1-7564F72ECBD5}" destId="{64B38586-9A08-4776-8F9B-853C84C71B1E}" srcOrd="0" destOrd="0" presId="urn:microsoft.com/office/officeart/2008/layout/VerticalCurvedList"/>
    <dgm:cxn modelId="{47800B51-1D05-4A1A-B3F5-8702AC801DE9}" type="presParOf" srcId="{64B38586-9A08-4776-8F9B-853C84C71B1E}" destId="{9FA4A05D-1EFD-49B6-BD15-5261D4509033}" srcOrd="0" destOrd="0" presId="urn:microsoft.com/office/officeart/2008/layout/VerticalCurvedList"/>
    <dgm:cxn modelId="{E9CDFB9A-0341-45EB-913F-A8B3D3EC2FF6}" type="presParOf" srcId="{64B38586-9A08-4776-8F9B-853C84C71B1E}" destId="{5C44DB42-E7B3-4B67-A7D9-42697DDBDF5F}" srcOrd="1" destOrd="0" presId="urn:microsoft.com/office/officeart/2008/layout/VerticalCurvedList"/>
    <dgm:cxn modelId="{275FCB57-59CA-484F-99CD-E7ED96045F35}" type="presParOf" srcId="{64B38586-9A08-4776-8F9B-853C84C71B1E}" destId="{0AC490AC-71A3-4DF5-B89F-2A1EC27BEEA7}" srcOrd="2" destOrd="0" presId="urn:microsoft.com/office/officeart/2008/layout/VerticalCurvedList"/>
    <dgm:cxn modelId="{7C638E09-1012-4CCB-8493-BE30A68CDA5A}" type="presParOf" srcId="{64B38586-9A08-4776-8F9B-853C84C71B1E}" destId="{8D5FDB45-978E-43AF-9B1F-33BA315309B3}" srcOrd="3" destOrd="0" presId="urn:microsoft.com/office/officeart/2008/layout/VerticalCurvedList"/>
    <dgm:cxn modelId="{593E3882-BB6B-4018-8506-4DAB857FFD61}" type="presParOf" srcId="{58DC1D3D-8321-4C13-BBE1-7564F72ECBD5}" destId="{1BB5558D-E038-4BF1-AAB0-F88B0545B23D}" srcOrd="1" destOrd="0" presId="urn:microsoft.com/office/officeart/2008/layout/VerticalCurvedList"/>
    <dgm:cxn modelId="{CCA3AC45-AB48-4C59-978B-D3774ADA7565}" type="presParOf" srcId="{58DC1D3D-8321-4C13-BBE1-7564F72ECBD5}" destId="{71EE8E5E-CE4B-448A-BA57-15A985929421}" srcOrd="2" destOrd="0" presId="urn:microsoft.com/office/officeart/2008/layout/VerticalCurvedList"/>
    <dgm:cxn modelId="{8C43E8A7-2601-47CC-98A5-8026F73E7863}" type="presParOf" srcId="{71EE8E5E-CE4B-448A-BA57-15A985929421}" destId="{FF841B08-F38E-4BF1-938E-EA8CD233D4B5}" srcOrd="0" destOrd="0" presId="urn:microsoft.com/office/officeart/2008/layout/VerticalCurvedList"/>
    <dgm:cxn modelId="{EF59A16C-A431-4689-BAB1-36D5C0CB209E}" type="presParOf" srcId="{58DC1D3D-8321-4C13-BBE1-7564F72ECBD5}" destId="{E11906D2-15C4-48E5-B29D-8C4E0D243DEF}" srcOrd="3" destOrd="0" presId="urn:microsoft.com/office/officeart/2008/layout/VerticalCurvedList"/>
    <dgm:cxn modelId="{460D617E-9D7D-408B-B42A-8BC8A37B6D30}" type="presParOf" srcId="{58DC1D3D-8321-4C13-BBE1-7564F72ECBD5}" destId="{175A76C5-58D1-46B7-AF6F-DD0BAE8E7875}" srcOrd="4" destOrd="0" presId="urn:microsoft.com/office/officeart/2008/layout/VerticalCurvedList"/>
    <dgm:cxn modelId="{9D64CAF0-F4C2-401E-B2B2-25EF35FCEC69}" type="presParOf" srcId="{175A76C5-58D1-46B7-AF6F-DD0BAE8E7875}" destId="{BD77DAE7-E5F1-4F52-8498-2875746643F5}" srcOrd="0" destOrd="0" presId="urn:microsoft.com/office/officeart/2008/layout/VerticalCurvedList"/>
    <dgm:cxn modelId="{5F4E8C6B-CD02-4F83-B959-1638547BE482}" type="presParOf" srcId="{58DC1D3D-8321-4C13-BBE1-7564F72ECBD5}" destId="{D5F93BBE-CFBB-44BD-9516-CB475E2591CA}" srcOrd="5" destOrd="0" presId="urn:microsoft.com/office/officeart/2008/layout/VerticalCurvedList"/>
    <dgm:cxn modelId="{5C1FAAF4-334E-4B24-88D6-8418C6BDE172}" type="presParOf" srcId="{58DC1D3D-8321-4C13-BBE1-7564F72ECBD5}" destId="{FC0BB166-5060-4910-B268-6C4238286A5A}" srcOrd="6" destOrd="0" presId="urn:microsoft.com/office/officeart/2008/layout/VerticalCurvedList"/>
    <dgm:cxn modelId="{7524D22C-C928-4CD2-AA9E-E55CBCF4AC4A}" type="presParOf" srcId="{FC0BB166-5060-4910-B268-6C4238286A5A}" destId="{F13FA630-E68C-4EC4-8DA6-FE10301A7D5C}" srcOrd="0" destOrd="0" presId="urn:microsoft.com/office/officeart/2008/layout/VerticalCurvedList"/>
    <dgm:cxn modelId="{249FD305-9DBD-4F41-A9BD-A597422328F2}" type="presParOf" srcId="{58DC1D3D-8321-4C13-BBE1-7564F72ECBD5}" destId="{0BEF4CA2-129E-48BD-83A1-374232CBA0DA}" srcOrd="7" destOrd="0" presId="urn:microsoft.com/office/officeart/2008/layout/VerticalCurvedList"/>
    <dgm:cxn modelId="{183E227E-02F9-4747-B625-A4E87C58A729}" type="presParOf" srcId="{58DC1D3D-8321-4C13-BBE1-7564F72ECBD5}" destId="{5A7E137F-02F4-4D2A-A598-2504CB8A96E2}" srcOrd="8" destOrd="0" presId="urn:microsoft.com/office/officeart/2008/layout/VerticalCurvedList"/>
    <dgm:cxn modelId="{DE7A800E-697B-4C98-B28C-550F51F3B82A}" type="presParOf" srcId="{5A7E137F-02F4-4D2A-A598-2504CB8A96E2}" destId="{0B622439-37A7-4A23-9D17-9534A01651C0}" srcOrd="0" destOrd="0" presId="urn:microsoft.com/office/officeart/2008/layout/VerticalCurvedList"/>
    <dgm:cxn modelId="{96266B9C-F878-48F5-A178-AFE1C8A587B9}" type="presParOf" srcId="{58DC1D3D-8321-4C13-BBE1-7564F72ECBD5}" destId="{2A0F2C70-E7BF-4D64-9333-1435B89937D7}" srcOrd="9" destOrd="0" presId="urn:microsoft.com/office/officeart/2008/layout/VerticalCurvedList"/>
    <dgm:cxn modelId="{C3288CD8-394E-4978-89E1-093CBA4B4E1D}" type="presParOf" srcId="{58DC1D3D-8321-4C13-BBE1-7564F72ECBD5}" destId="{C4CB019A-C772-4398-A9D0-033553EDC973}" srcOrd="10" destOrd="0" presId="urn:microsoft.com/office/officeart/2008/layout/VerticalCurvedList"/>
    <dgm:cxn modelId="{99BAB88D-9B66-4D5B-B82F-D8D651714A59}" type="presParOf" srcId="{C4CB019A-C772-4398-A9D0-033553EDC973}" destId="{1ACC84A3-4B04-4233-AD6B-E995D29E85E2}" srcOrd="0" destOrd="0" presId="urn:microsoft.com/office/officeart/2008/layout/VerticalCurvedList"/>
    <dgm:cxn modelId="{0E124D76-49A8-41C8-837D-20A7CA68DE33}" type="presParOf" srcId="{58DC1D3D-8321-4C13-BBE1-7564F72ECBD5}" destId="{80D8E27D-90D0-4799-9A86-783A02631124}" srcOrd="11" destOrd="0" presId="urn:microsoft.com/office/officeart/2008/layout/VerticalCurvedList"/>
    <dgm:cxn modelId="{D5F7E27E-886E-4F16-B804-D8FFCBBCF065}" type="presParOf" srcId="{58DC1D3D-8321-4C13-BBE1-7564F72ECBD5}" destId="{CDB79424-F720-46A0-B584-AE2FAA824398}" srcOrd="12" destOrd="0" presId="urn:microsoft.com/office/officeart/2008/layout/VerticalCurvedList"/>
    <dgm:cxn modelId="{14B74E97-AC73-4EA2-B7D8-485F20CDB8E5}" type="presParOf" srcId="{CDB79424-F720-46A0-B584-AE2FAA824398}" destId="{70966177-15C0-4D66-BE5D-C890B8B340AC}" srcOrd="0" destOrd="0" presId="urn:microsoft.com/office/officeart/2008/layout/VerticalCurvedList"/>
    <dgm:cxn modelId="{18FBE821-CACC-4D52-8F59-08F9335FCB61}" type="presParOf" srcId="{58DC1D3D-8321-4C13-BBE1-7564F72ECBD5}" destId="{2BE65A4C-1D0C-44F1-BB74-2026844843C3}" srcOrd="13" destOrd="0" presId="urn:microsoft.com/office/officeart/2008/layout/VerticalCurvedList"/>
    <dgm:cxn modelId="{BCAD6B8D-E66A-4B5F-A451-E18AF0C97F35}" type="presParOf" srcId="{58DC1D3D-8321-4C13-BBE1-7564F72ECBD5}" destId="{CA79050B-0116-4BD5-8637-9DB1CBA9DE35}" srcOrd="14" destOrd="0" presId="urn:microsoft.com/office/officeart/2008/layout/VerticalCurvedList"/>
    <dgm:cxn modelId="{4D0C8305-43BC-411E-8B64-2F2C2804EBA9}" type="presParOf" srcId="{CA79050B-0116-4BD5-8637-9DB1CBA9DE35}" destId="{AE081E80-347D-483C-876F-0A01077C23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DE966-D987-4CFA-827F-947CFA8F5298}">
      <dsp:nvSpPr>
        <dsp:cNvPr id="0" name=""/>
        <dsp:cNvSpPr/>
      </dsp:nvSpPr>
      <dsp:spPr>
        <a:xfrm>
          <a:off x="1280141" y="0"/>
          <a:ext cx="11917680" cy="416249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5125A-16AB-4259-B149-33DBA26EACCD}">
      <dsp:nvSpPr>
        <dsp:cNvPr id="0" name=""/>
        <dsp:cNvSpPr/>
      </dsp:nvSpPr>
      <dsp:spPr>
        <a:xfrm>
          <a:off x="475118" y="1248749"/>
          <a:ext cx="4206240" cy="1664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000" kern="1200" dirty="0" err="1" smtClean="0"/>
            <a:t>Submission</a:t>
          </a:r>
          <a:r>
            <a:rPr lang="fr-BE" sz="3000" kern="1200" dirty="0" smtClean="0"/>
            <a:t> of </a:t>
          </a:r>
          <a:r>
            <a:rPr lang="fr-BE" sz="3000" kern="1200" dirty="0" err="1" smtClean="0"/>
            <a:t>requests</a:t>
          </a:r>
          <a:r>
            <a:rPr lang="fr-BE" sz="3000" kern="1200" dirty="0" smtClean="0"/>
            <a:t> for </a:t>
          </a:r>
          <a:r>
            <a:rPr lang="fr-BE" sz="3000" kern="1200" dirty="0" err="1" smtClean="0"/>
            <a:t>technical</a:t>
          </a:r>
          <a:r>
            <a:rPr lang="fr-BE" sz="3000" kern="1200" dirty="0" smtClean="0"/>
            <a:t> support by </a:t>
          </a:r>
          <a:r>
            <a:rPr lang="fr-BE" sz="3000" kern="1200" dirty="0" err="1" smtClean="0"/>
            <a:t>Member</a:t>
          </a:r>
          <a:r>
            <a:rPr lang="fr-BE" sz="3000" kern="1200" dirty="0" smtClean="0"/>
            <a:t> States  </a:t>
          </a:r>
          <a:endParaRPr lang="en-US" sz="3000" kern="1200" dirty="0"/>
        </a:p>
      </dsp:txBody>
      <dsp:txXfrm>
        <a:off x="556397" y="1330028"/>
        <a:ext cx="4043682" cy="1502440"/>
      </dsp:txXfrm>
    </dsp:sp>
    <dsp:sp modelId="{1B9E8AAE-064F-47DA-8E62-0180518A64E7}">
      <dsp:nvSpPr>
        <dsp:cNvPr id="0" name=""/>
        <dsp:cNvSpPr/>
      </dsp:nvSpPr>
      <dsp:spPr>
        <a:xfrm>
          <a:off x="4907280" y="1248749"/>
          <a:ext cx="4206240" cy="1664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000" kern="1200" dirty="0" err="1" smtClean="0"/>
            <a:t>Selection</a:t>
          </a:r>
          <a:r>
            <a:rPr lang="fr-BE" sz="3000" kern="1200" dirty="0" smtClean="0"/>
            <a:t> of </a:t>
          </a:r>
          <a:r>
            <a:rPr lang="fr-BE" sz="3000" kern="1200" dirty="0" err="1" smtClean="0"/>
            <a:t>requests</a:t>
          </a:r>
          <a:r>
            <a:rPr lang="fr-BE" sz="3000" kern="1200" dirty="0" smtClean="0"/>
            <a:t> </a:t>
          </a:r>
          <a:endParaRPr lang="en-US" sz="3000" kern="1200" dirty="0"/>
        </a:p>
      </dsp:txBody>
      <dsp:txXfrm>
        <a:off x="4988559" y="1330028"/>
        <a:ext cx="4043682" cy="1502440"/>
      </dsp:txXfrm>
    </dsp:sp>
    <dsp:sp modelId="{DD0ABD19-683A-451D-90B2-1519C21132E8}">
      <dsp:nvSpPr>
        <dsp:cNvPr id="0" name=""/>
        <dsp:cNvSpPr/>
      </dsp:nvSpPr>
      <dsp:spPr>
        <a:xfrm>
          <a:off x="9339441" y="1248749"/>
          <a:ext cx="4206240" cy="1664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000" kern="1200" dirty="0" smtClean="0"/>
            <a:t>Provision of </a:t>
          </a:r>
          <a:r>
            <a:rPr lang="fr-BE" sz="3000" kern="1200" dirty="0" err="1" smtClean="0"/>
            <a:t>technical</a:t>
          </a:r>
          <a:r>
            <a:rPr lang="fr-BE" sz="3000" kern="1200" dirty="0" smtClean="0"/>
            <a:t> support </a:t>
          </a:r>
          <a:endParaRPr lang="en-US" sz="3000" kern="1200" dirty="0"/>
        </a:p>
      </dsp:txBody>
      <dsp:txXfrm>
        <a:off x="9420720" y="1330028"/>
        <a:ext cx="4043682" cy="1502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0AAC1-BFDF-489A-A0C1-EDA98D5399CE}">
      <dsp:nvSpPr>
        <dsp:cNvPr id="0" name=""/>
        <dsp:cNvSpPr/>
      </dsp:nvSpPr>
      <dsp:spPr>
        <a:xfrm>
          <a:off x="4670448" y="2962180"/>
          <a:ext cx="4114773" cy="3817309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6500" kern="1200" dirty="0" smtClean="0"/>
            <a:t>MS </a:t>
          </a:r>
          <a:r>
            <a:rPr lang="fr-BE" sz="6500" kern="1200" dirty="0" err="1" smtClean="0"/>
            <a:t>can</a:t>
          </a:r>
          <a:r>
            <a:rPr lang="fr-BE" sz="6500" kern="1200" dirty="0" smtClean="0"/>
            <a:t> </a:t>
          </a:r>
          <a:r>
            <a:rPr lang="fr-BE" sz="6500" kern="1200" dirty="0" err="1" smtClean="0"/>
            <a:t>request</a:t>
          </a:r>
          <a:endParaRPr lang="en-US" sz="6500" kern="1200" dirty="0"/>
        </a:p>
      </dsp:txBody>
      <dsp:txXfrm>
        <a:off x="5273043" y="3521212"/>
        <a:ext cx="2909583" cy="2699245"/>
      </dsp:txXfrm>
    </dsp:sp>
    <dsp:sp modelId="{34ED4BC2-96A1-4653-8363-98578D911AE4}">
      <dsp:nvSpPr>
        <dsp:cNvPr id="0" name=""/>
        <dsp:cNvSpPr/>
      </dsp:nvSpPr>
      <dsp:spPr>
        <a:xfrm>
          <a:off x="4623916" y="615788"/>
          <a:ext cx="3962396" cy="2959715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4000" kern="1200" dirty="0" err="1" smtClean="0"/>
            <a:t>Flagships</a:t>
          </a:r>
          <a:r>
            <a:rPr lang="fr-BE" sz="4000" kern="1200" dirty="0" smtClean="0"/>
            <a:t>/EU </a:t>
          </a:r>
          <a:r>
            <a:rPr lang="fr-BE" sz="4000" kern="1200" dirty="0" err="1" smtClean="0"/>
            <a:t>priorities</a:t>
          </a:r>
          <a:r>
            <a:rPr lang="fr-BE" sz="4000" kern="1200" dirty="0" smtClean="0"/>
            <a:t>/ EU </a:t>
          </a:r>
          <a:r>
            <a:rPr lang="fr-BE" sz="4000" kern="1200" dirty="0" err="1" smtClean="0"/>
            <a:t>law</a:t>
          </a:r>
          <a:r>
            <a:rPr lang="fr-BE" sz="4000" kern="1200" dirty="0" smtClean="0"/>
            <a:t>  </a:t>
          </a:r>
          <a:endParaRPr lang="en-US" sz="4000" kern="1200" dirty="0"/>
        </a:p>
      </dsp:txBody>
      <dsp:txXfrm>
        <a:off x="5204195" y="1049228"/>
        <a:ext cx="2801838" cy="2092835"/>
      </dsp:txXfrm>
    </dsp:sp>
    <dsp:sp modelId="{81D787D5-FAC6-4F29-99B0-096421821339}">
      <dsp:nvSpPr>
        <dsp:cNvPr id="0" name=""/>
        <dsp:cNvSpPr/>
      </dsp:nvSpPr>
      <dsp:spPr>
        <a:xfrm>
          <a:off x="8077179" y="5095801"/>
          <a:ext cx="3962396" cy="2959715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/>
          </a:r>
          <a:br>
            <a:rPr lang="en-US" sz="2800" kern="1200" dirty="0" smtClean="0"/>
          </a:br>
          <a:r>
            <a:rPr lang="en-US" sz="4000" kern="1200" dirty="0" smtClean="0"/>
            <a:t>Recovery &amp; Resilience Plans </a:t>
          </a:r>
          <a:endParaRPr lang="en-US" sz="4000" kern="1200" dirty="0"/>
        </a:p>
      </dsp:txBody>
      <dsp:txXfrm>
        <a:off x="8657458" y="5529241"/>
        <a:ext cx="2801838" cy="2092835"/>
      </dsp:txXfrm>
    </dsp:sp>
    <dsp:sp modelId="{A510F362-3CAB-4AF8-9894-11BBE4BA1F8B}">
      <dsp:nvSpPr>
        <dsp:cNvPr id="0" name=""/>
        <dsp:cNvSpPr/>
      </dsp:nvSpPr>
      <dsp:spPr>
        <a:xfrm>
          <a:off x="1904990" y="5100960"/>
          <a:ext cx="3594135" cy="2980584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/>
          </a:r>
          <a:br>
            <a:rPr lang="en-US" sz="2800" kern="1200" dirty="0" smtClean="0"/>
          </a:br>
          <a:r>
            <a:rPr lang="en-US" sz="4000" kern="1200" dirty="0" smtClean="0"/>
            <a:t>Own initiative reforms</a:t>
          </a:r>
          <a:endParaRPr lang="en-US" sz="4000" kern="1200" dirty="0"/>
        </a:p>
      </dsp:txBody>
      <dsp:txXfrm>
        <a:off x="2431339" y="5537456"/>
        <a:ext cx="2541437" cy="2107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4DB42-E7B3-4B67-A7D9-42697DDBDF5F}">
      <dsp:nvSpPr>
        <dsp:cNvPr id="0" name=""/>
        <dsp:cNvSpPr/>
      </dsp:nvSpPr>
      <dsp:spPr>
        <a:xfrm>
          <a:off x="-9410807" y="-1438366"/>
          <a:ext cx="11207932" cy="11207932"/>
        </a:xfrm>
        <a:prstGeom prst="blockArc">
          <a:avLst>
            <a:gd name="adj1" fmla="val 18900000"/>
            <a:gd name="adj2" fmla="val 2700000"/>
            <a:gd name="adj3" fmla="val 19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5558D-E038-4BF1-AAB0-F88B0545B23D}">
      <dsp:nvSpPr>
        <dsp:cNvPr id="0" name=""/>
        <dsp:cNvSpPr/>
      </dsp:nvSpPr>
      <dsp:spPr>
        <a:xfrm>
          <a:off x="584433" y="378736"/>
          <a:ext cx="12845983" cy="7571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979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600" kern="1200" dirty="0" smtClean="0">
              <a:latin typeface="+mj-lt"/>
            </a:rPr>
            <a:t>Review and development</a:t>
          </a:r>
          <a:r>
            <a:rPr lang="en-IE" sz="3600" kern="1200" baseline="0" dirty="0" smtClean="0">
              <a:latin typeface="+mj-lt"/>
            </a:rPr>
            <a:t> of legislative and policy frameworks</a:t>
          </a:r>
          <a:endParaRPr lang="en-US" sz="3600" kern="1200" dirty="0"/>
        </a:p>
      </dsp:txBody>
      <dsp:txXfrm>
        <a:off x="584433" y="378736"/>
        <a:ext cx="12845983" cy="757139"/>
      </dsp:txXfrm>
    </dsp:sp>
    <dsp:sp modelId="{FF841B08-F38E-4BF1-938E-EA8CD233D4B5}">
      <dsp:nvSpPr>
        <dsp:cNvPr id="0" name=""/>
        <dsp:cNvSpPr/>
      </dsp:nvSpPr>
      <dsp:spPr>
        <a:xfrm>
          <a:off x="111221" y="284093"/>
          <a:ext cx="946424" cy="946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906D2-15C4-48E5-B29D-8C4E0D243DEF}">
      <dsp:nvSpPr>
        <dsp:cNvPr id="0" name=""/>
        <dsp:cNvSpPr/>
      </dsp:nvSpPr>
      <dsp:spPr>
        <a:xfrm>
          <a:off x="1270091" y="1515112"/>
          <a:ext cx="12160326" cy="7571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979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200" kern="1200" dirty="0" smtClean="0">
              <a:latin typeface="+mj-lt"/>
            </a:rPr>
            <a:t>Assessment of the state of play on access to key benefits and services</a:t>
          </a:r>
          <a:endParaRPr lang="en-US" sz="3200" kern="1200" dirty="0"/>
        </a:p>
      </dsp:txBody>
      <dsp:txXfrm>
        <a:off x="1270091" y="1515112"/>
        <a:ext cx="12160326" cy="757139"/>
      </dsp:txXfrm>
    </dsp:sp>
    <dsp:sp modelId="{BD77DAE7-E5F1-4F52-8498-2875746643F5}">
      <dsp:nvSpPr>
        <dsp:cNvPr id="0" name=""/>
        <dsp:cNvSpPr/>
      </dsp:nvSpPr>
      <dsp:spPr>
        <a:xfrm>
          <a:off x="796879" y="1420469"/>
          <a:ext cx="946424" cy="946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93BBE-CFBB-44BD-9516-CB475E2591CA}">
      <dsp:nvSpPr>
        <dsp:cNvPr id="0" name=""/>
        <dsp:cNvSpPr/>
      </dsp:nvSpPr>
      <dsp:spPr>
        <a:xfrm>
          <a:off x="1645828" y="2650654"/>
          <a:ext cx="11784588" cy="7571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979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600" kern="1200" dirty="0" smtClean="0">
              <a:latin typeface="+mj-lt"/>
            </a:rPr>
            <a:t>Design of monitoring and evaluation mechanisms and tools</a:t>
          </a:r>
          <a:endParaRPr lang="fr-BE" sz="3600" kern="1200" dirty="0">
            <a:latin typeface="+mj-lt"/>
          </a:endParaRPr>
        </a:p>
      </dsp:txBody>
      <dsp:txXfrm>
        <a:off x="1645828" y="2650654"/>
        <a:ext cx="11784588" cy="757139"/>
      </dsp:txXfrm>
    </dsp:sp>
    <dsp:sp modelId="{F13FA630-E68C-4EC4-8DA6-FE10301A7D5C}">
      <dsp:nvSpPr>
        <dsp:cNvPr id="0" name=""/>
        <dsp:cNvSpPr/>
      </dsp:nvSpPr>
      <dsp:spPr>
        <a:xfrm>
          <a:off x="1172616" y="2556012"/>
          <a:ext cx="946424" cy="946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F4CA2-129E-48BD-83A1-374232CBA0DA}">
      <dsp:nvSpPr>
        <dsp:cNvPr id="0" name=""/>
        <dsp:cNvSpPr/>
      </dsp:nvSpPr>
      <dsp:spPr>
        <a:xfrm>
          <a:off x="1765797" y="3787030"/>
          <a:ext cx="11664619" cy="7571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979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000" kern="1200" dirty="0" smtClean="0">
              <a:latin typeface="+mj-lt"/>
            </a:rPr>
            <a:t>Stimulating stakeholder</a:t>
          </a:r>
          <a:r>
            <a:rPr lang="en-IE" sz="4000" kern="1200" baseline="0" dirty="0" smtClean="0">
              <a:latin typeface="+mj-lt"/>
            </a:rPr>
            <a:t> engagement</a:t>
          </a:r>
          <a:endParaRPr lang="fr-BE" sz="4000" kern="1200" dirty="0">
            <a:latin typeface="+mj-lt"/>
          </a:endParaRPr>
        </a:p>
      </dsp:txBody>
      <dsp:txXfrm>
        <a:off x="1765797" y="3787030"/>
        <a:ext cx="11664619" cy="757139"/>
      </dsp:txXfrm>
    </dsp:sp>
    <dsp:sp modelId="{0B622439-37A7-4A23-9D17-9534A01651C0}">
      <dsp:nvSpPr>
        <dsp:cNvPr id="0" name=""/>
        <dsp:cNvSpPr/>
      </dsp:nvSpPr>
      <dsp:spPr>
        <a:xfrm>
          <a:off x="1292585" y="3692387"/>
          <a:ext cx="946424" cy="946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F2C70-E7BF-4D64-9333-1435B89937D7}">
      <dsp:nvSpPr>
        <dsp:cNvPr id="0" name=""/>
        <dsp:cNvSpPr/>
      </dsp:nvSpPr>
      <dsp:spPr>
        <a:xfrm>
          <a:off x="1645828" y="4723729"/>
          <a:ext cx="11784588" cy="11564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979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200" kern="1200" dirty="0" smtClean="0">
              <a:latin typeface="+mj-lt"/>
            </a:rPr>
            <a:t>Design</a:t>
          </a:r>
          <a:r>
            <a:rPr lang="en-IE" sz="3200" kern="1200" baseline="0" dirty="0" smtClean="0">
              <a:latin typeface="+mj-lt"/>
            </a:rPr>
            <a:t> &amp; implementation of specific services and policy measures/ national or regional strategies</a:t>
          </a:r>
          <a:endParaRPr lang="fr-BE" sz="3200" kern="1200" dirty="0">
            <a:latin typeface="+mj-lt"/>
          </a:endParaRPr>
        </a:p>
      </dsp:txBody>
      <dsp:txXfrm>
        <a:off x="1645828" y="4723729"/>
        <a:ext cx="11784588" cy="1156492"/>
      </dsp:txXfrm>
    </dsp:sp>
    <dsp:sp modelId="{1ACC84A3-4B04-4233-AD6B-E995D29E85E2}">
      <dsp:nvSpPr>
        <dsp:cNvPr id="0" name=""/>
        <dsp:cNvSpPr/>
      </dsp:nvSpPr>
      <dsp:spPr>
        <a:xfrm>
          <a:off x="1172616" y="4828763"/>
          <a:ext cx="946424" cy="946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D8E27D-90D0-4799-9A86-783A02631124}">
      <dsp:nvSpPr>
        <dsp:cNvPr id="0" name=""/>
        <dsp:cNvSpPr/>
      </dsp:nvSpPr>
      <dsp:spPr>
        <a:xfrm>
          <a:off x="1270091" y="6058948"/>
          <a:ext cx="12160326" cy="7571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979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900" kern="1200" dirty="0" smtClean="0">
              <a:latin typeface="+mj-lt"/>
            </a:rPr>
            <a:t>Capacity-building</a:t>
          </a:r>
          <a:r>
            <a:rPr lang="en-IE" sz="3900" kern="1200" baseline="0" dirty="0" smtClean="0">
              <a:latin typeface="+mj-lt"/>
            </a:rPr>
            <a:t> activities (e.g. trainings)</a:t>
          </a:r>
          <a:endParaRPr lang="en-US" sz="3900" kern="1200" dirty="0"/>
        </a:p>
      </dsp:txBody>
      <dsp:txXfrm>
        <a:off x="1270091" y="6058948"/>
        <a:ext cx="12160326" cy="757139"/>
      </dsp:txXfrm>
    </dsp:sp>
    <dsp:sp modelId="{70966177-15C0-4D66-BE5D-C890B8B340AC}">
      <dsp:nvSpPr>
        <dsp:cNvPr id="0" name=""/>
        <dsp:cNvSpPr/>
      </dsp:nvSpPr>
      <dsp:spPr>
        <a:xfrm>
          <a:off x="796879" y="5964306"/>
          <a:ext cx="946424" cy="946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65A4C-1D0C-44F1-BB74-2026844843C3}">
      <dsp:nvSpPr>
        <dsp:cNvPr id="0" name=""/>
        <dsp:cNvSpPr/>
      </dsp:nvSpPr>
      <dsp:spPr>
        <a:xfrm>
          <a:off x="584433" y="7195324"/>
          <a:ext cx="12845983" cy="7571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979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900" kern="1200" dirty="0" smtClean="0"/>
            <a:t>Pilot </a:t>
          </a:r>
          <a:r>
            <a:rPr lang="fr-BE" sz="3900" kern="1200" dirty="0" err="1" smtClean="0"/>
            <a:t>Testing</a:t>
          </a:r>
          <a:r>
            <a:rPr lang="fr-BE" sz="3900" kern="1200" dirty="0" smtClean="0"/>
            <a:t> of </a:t>
          </a:r>
          <a:r>
            <a:rPr lang="fr-BE" sz="3900" kern="1200" dirty="0" err="1" smtClean="0"/>
            <a:t>recommendations</a:t>
          </a:r>
          <a:endParaRPr lang="en-US" sz="3900" kern="1200" dirty="0"/>
        </a:p>
      </dsp:txBody>
      <dsp:txXfrm>
        <a:off x="584433" y="7195324"/>
        <a:ext cx="12845983" cy="757139"/>
      </dsp:txXfrm>
    </dsp:sp>
    <dsp:sp modelId="{AE081E80-347D-483C-876F-0A01077C233A}">
      <dsp:nvSpPr>
        <dsp:cNvPr id="0" name=""/>
        <dsp:cNvSpPr/>
      </dsp:nvSpPr>
      <dsp:spPr>
        <a:xfrm>
          <a:off x="111221" y="7100681"/>
          <a:ext cx="946424" cy="946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9B3BD-8EFD-4226-A26A-35C3778944F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AE646-0D73-43FA-B0C3-CB52E037A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3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Flagships are largely needed across Member States and are linked to top EU priorities the Member States are in the process of implementing.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AE646-0D73-43FA-B0C3-CB52E037A9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02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AE646-0D73-43FA-B0C3-CB52E037A9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18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AE646-0D73-43FA-B0C3-CB52E037A9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49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AE646-0D73-43FA-B0C3-CB52E037A9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07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AE646-0D73-43FA-B0C3-CB52E037A9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13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AE646-0D73-43FA-B0C3-CB52E037A9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76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AE646-0D73-43FA-B0C3-CB52E037A9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9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1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hyperlink" Target="mailto:Theodora.Giouroukou@ec.europa.e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ec.europa.eu/reform-support/index_en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30.gi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image" Target="../media/image10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sv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12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2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1.svg"/><Relationship Id="rId9" Type="http://schemas.openxmlformats.org/officeDocument/2006/relationships/diagramLayout" Target="../diagrams/layout1.xml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image" Target="../media/image130.svg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110.svg"/><Relationship Id="rId10" Type="http://schemas.openxmlformats.org/officeDocument/2006/relationships/diagramLayout" Target="../diagrams/layout2.xml"/><Relationship Id="rId4" Type="http://schemas.openxmlformats.org/officeDocument/2006/relationships/image" Target="../media/image11.png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3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0.svg"/><Relationship Id="rId4" Type="http://schemas.openxmlformats.org/officeDocument/2006/relationships/image" Target="../media/image11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1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11.svg"/><Relationship Id="rId10" Type="http://schemas.openxmlformats.org/officeDocument/2006/relationships/diagramLayout" Target="../diagrams/layout3.xml"/><Relationship Id="rId4" Type="http://schemas.openxmlformats.org/officeDocument/2006/relationships/image" Target="../media/image11.png"/><Relationship Id="rId9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75644" y="-3492386"/>
            <a:ext cx="12737985" cy="12750686"/>
            <a:chOff x="0" y="0"/>
            <a:chExt cx="16983979" cy="1700091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-953645">
              <a:off x="1954665" y="1584102"/>
              <a:ext cx="13445451" cy="13443918"/>
              <a:chOff x="0" y="0"/>
              <a:chExt cx="6350013" cy="634928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95250" y="-95136"/>
                <a:ext cx="6540525" cy="6539573"/>
              </a:xfrm>
              <a:custGeom>
                <a:avLst/>
                <a:gdLst/>
                <a:ahLst/>
                <a:cxnLst/>
                <a:rect l="l" t="t" r="r" b="b"/>
                <a:pathLst>
                  <a:path w="6540525" h="6539573">
                    <a:moveTo>
                      <a:pt x="5684545" y="1101865"/>
                    </a:moveTo>
                    <a:cubicBezTo>
                      <a:pt x="5560364" y="886829"/>
                      <a:pt x="5335181" y="766521"/>
                      <a:pt x="5103533" y="766356"/>
                    </a:cubicBezTo>
                    <a:lnTo>
                      <a:pt x="5103571" y="766318"/>
                    </a:lnTo>
                    <a:cubicBezTo>
                      <a:pt x="4871923" y="766115"/>
                      <a:pt x="4646701" y="645821"/>
                      <a:pt x="4522559" y="430810"/>
                    </a:cubicBezTo>
                    <a:cubicBezTo>
                      <a:pt x="4337317" y="109919"/>
                      <a:pt x="3927030" y="0"/>
                      <a:pt x="3606140" y="185281"/>
                    </a:cubicBezTo>
                    <a:lnTo>
                      <a:pt x="3606089" y="185319"/>
                    </a:lnTo>
                    <a:lnTo>
                      <a:pt x="3606089" y="185115"/>
                    </a:lnTo>
                    <a:cubicBezTo>
                      <a:pt x="3406788" y="299936"/>
                      <a:pt x="3153854" y="309029"/>
                      <a:pt x="2939771" y="187630"/>
                    </a:cubicBezTo>
                    <a:cubicBezTo>
                      <a:pt x="2836743" y="126902"/>
                      <a:pt x="2719296" y="94958"/>
                      <a:pt x="2599703" y="95136"/>
                    </a:cubicBezTo>
                    <a:cubicBezTo>
                      <a:pt x="2351405" y="95136"/>
                      <a:pt x="2134641" y="230048"/>
                      <a:pt x="2018614" y="430568"/>
                    </a:cubicBezTo>
                    <a:lnTo>
                      <a:pt x="2018614" y="430530"/>
                    </a:lnTo>
                    <a:cubicBezTo>
                      <a:pt x="1902625" y="631012"/>
                      <a:pt x="1685811" y="765925"/>
                      <a:pt x="1437551" y="765925"/>
                    </a:cubicBezTo>
                    <a:cubicBezTo>
                      <a:pt x="1067029" y="765925"/>
                      <a:pt x="766686" y="1066267"/>
                      <a:pt x="766686" y="1436789"/>
                    </a:cubicBezTo>
                    <a:lnTo>
                      <a:pt x="766686" y="1436866"/>
                    </a:lnTo>
                    <a:lnTo>
                      <a:pt x="766483" y="1436789"/>
                    </a:lnTo>
                    <a:cubicBezTo>
                      <a:pt x="766280" y="1666672"/>
                      <a:pt x="647802" y="1890154"/>
                      <a:pt x="435902" y="2014906"/>
                    </a:cubicBezTo>
                    <a:cubicBezTo>
                      <a:pt x="331646" y="2073744"/>
                      <a:pt x="245134" y="2159541"/>
                      <a:pt x="185433" y="2263305"/>
                    </a:cubicBezTo>
                    <a:cubicBezTo>
                      <a:pt x="61277" y="2478367"/>
                      <a:pt x="69723" y="2733523"/>
                      <a:pt x="185395" y="2934246"/>
                    </a:cubicBezTo>
                    <a:lnTo>
                      <a:pt x="185357" y="2934246"/>
                    </a:lnTo>
                    <a:cubicBezTo>
                      <a:pt x="300939" y="3134932"/>
                      <a:pt x="309385" y="3390113"/>
                      <a:pt x="185230" y="3605149"/>
                    </a:cubicBezTo>
                    <a:cubicBezTo>
                      <a:pt x="0" y="3926002"/>
                      <a:pt x="109906" y="4336288"/>
                      <a:pt x="430797" y="4521569"/>
                    </a:cubicBezTo>
                    <a:lnTo>
                      <a:pt x="430835" y="4521607"/>
                    </a:lnTo>
                    <a:lnTo>
                      <a:pt x="430708" y="4521695"/>
                    </a:lnTo>
                    <a:cubicBezTo>
                      <a:pt x="631228" y="4637634"/>
                      <a:pt x="766077" y="4854448"/>
                      <a:pt x="766077" y="5102746"/>
                    </a:cubicBezTo>
                    <a:cubicBezTo>
                      <a:pt x="766077" y="5473268"/>
                      <a:pt x="1066419" y="5773611"/>
                      <a:pt x="1436929" y="5773611"/>
                    </a:cubicBezTo>
                    <a:cubicBezTo>
                      <a:pt x="1685239" y="5773611"/>
                      <a:pt x="1901965" y="5908497"/>
                      <a:pt x="2018030" y="6109018"/>
                    </a:cubicBezTo>
                    <a:cubicBezTo>
                      <a:pt x="2134019" y="6309449"/>
                      <a:pt x="2350821" y="6444425"/>
                      <a:pt x="2599093" y="6444425"/>
                    </a:cubicBezTo>
                    <a:cubicBezTo>
                      <a:pt x="2718685" y="6444579"/>
                      <a:pt x="2836127" y="6412633"/>
                      <a:pt x="2939161" y="6351918"/>
                    </a:cubicBezTo>
                    <a:cubicBezTo>
                      <a:pt x="3153194" y="6230544"/>
                      <a:pt x="3406191" y="6239637"/>
                      <a:pt x="3605479" y="6354496"/>
                    </a:cubicBezTo>
                    <a:lnTo>
                      <a:pt x="3605479" y="6354255"/>
                    </a:lnTo>
                    <a:lnTo>
                      <a:pt x="3605517" y="6354331"/>
                    </a:lnTo>
                    <a:cubicBezTo>
                      <a:pt x="3926408" y="6539573"/>
                      <a:pt x="4336694" y="6429617"/>
                      <a:pt x="4521987" y="6108764"/>
                    </a:cubicBezTo>
                    <a:cubicBezTo>
                      <a:pt x="4646130" y="5893766"/>
                      <a:pt x="4871314" y="5773446"/>
                      <a:pt x="5102961" y="5773281"/>
                    </a:cubicBezTo>
                    <a:lnTo>
                      <a:pt x="5102911" y="5773192"/>
                    </a:lnTo>
                    <a:cubicBezTo>
                      <a:pt x="5334558" y="5773027"/>
                      <a:pt x="5559780" y="5652707"/>
                      <a:pt x="5683885" y="5437709"/>
                    </a:cubicBezTo>
                    <a:cubicBezTo>
                      <a:pt x="5745010" y="5331855"/>
                      <a:pt x="5774017" y="5216234"/>
                      <a:pt x="5773890" y="5102213"/>
                    </a:cubicBezTo>
                    <a:lnTo>
                      <a:pt x="5773979" y="5102290"/>
                    </a:lnTo>
                    <a:cubicBezTo>
                      <a:pt x="5774182" y="4878846"/>
                      <a:pt x="5886145" y="4661358"/>
                      <a:pt x="6087059" y="4534828"/>
                    </a:cubicBezTo>
                    <a:cubicBezTo>
                      <a:pt x="6195364" y="4477881"/>
                      <a:pt x="6289357" y="4390620"/>
                      <a:pt x="6355029" y="4276866"/>
                    </a:cubicBezTo>
                    <a:cubicBezTo>
                      <a:pt x="6479222" y="4061753"/>
                      <a:pt x="6470777" y="3806572"/>
                      <a:pt x="6355118" y="3605886"/>
                    </a:cubicBezTo>
                    <a:lnTo>
                      <a:pt x="6355156" y="3605886"/>
                    </a:lnTo>
                    <a:cubicBezTo>
                      <a:pt x="6239535" y="3405201"/>
                      <a:pt x="6231077" y="3150020"/>
                      <a:pt x="6355245" y="2934971"/>
                    </a:cubicBezTo>
                    <a:cubicBezTo>
                      <a:pt x="6540525" y="2614080"/>
                      <a:pt x="6430568" y="2203832"/>
                      <a:pt x="6109677" y="2018552"/>
                    </a:cubicBezTo>
                    <a:lnTo>
                      <a:pt x="6109627" y="2018501"/>
                    </a:lnTo>
                    <a:lnTo>
                      <a:pt x="6109754" y="2018463"/>
                    </a:lnTo>
                    <a:cubicBezTo>
                      <a:pt x="5910847" y="1903375"/>
                      <a:pt x="5776557" y="1689088"/>
                      <a:pt x="5774436" y="1443267"/>
                    </a:cubicBezTo>
                    <a:cubicBezTo>
                      <a:pt x="5775604" y="1327265"/>
                      <a:pt x="5746686" y="1209536"/>
                      <a:pt x="5684545" y="1101865"/>
                    </a:cubicBezTo>
                  </a:path>
                </a:pathLst>
              </a:custGeom>
              <a:solidFill>
                <a:srgbClr val="F0B238">
                  <a:alpha val="46667"/>
                </a:srgbClr>
              </a:solidFill>
              <a:ln w="12700">
                <a:noFill/>
              </a:ln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 rot="-6337366">
              <a:off x="1472968" y="2849515"/>
              <a:ext cx="12678431" cy="12678431"/>
              <a:chOff x="0" y="0"/>
              <a:chExt cx="12700000" cy="1270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2602063" y="3494480"/>
              <a:ext cx="10420241" cy="10673929"/>
              <a:chOff x="0" y="0"/>
              <a:chExt cx="2086610" cy="213741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540" y="-2540"/>
                <a:ext cx="2087880" cy="2139950"/>
              </a:xfrm>
              <a:custGeom>
                <a:avLst/>
                <a:gdLst/>
                <a:ahLst/>
                <a:cxnLst/>
                <a:rect l="l" t="t" r="r" b="b"/>
                <a:pathLst>
                  <a:path w="2087880" h="2139950">
                    <a:moveTo>
                      <a:pt x="1979930" y="486410"/>
                    </a:moveTo>
                    <a:cubicBezTo>
                      <a:pt x="1964690" y="454660"/>
                      <a:pt x="1948180" y="422910"/>
                      <a:pt x="1929130" y="393700"/>
                    </a:cubicBezTo>
                    <a:cubicBezTo>
                      <a:pt x="1908810" y="363220"/>
                      <a:pt x="1888490" y="330200"/>
                      <a:pt x="1861820" y="304800"/>
                    </a:cubicBezTo>
                    <a:cubicBezTo>
                      <a:pt x="1836420" y="280670"/>
                      <a:pt x="1808480" y="257810"/>
                      <a:pt x="1780540" y="236220"/>
                    </a:cubicBezTo>
                    <a:cubicBezTo>
                      <a:pt x="1725930" y="193040"/>
                      <a:pt x="1666240" y="154940"/>
                      <a:pt x="1606550" y="119380"/>
                    </a:cubicBezTo>
                    <a:cubicBezTo>
                      <a:pt x="1537970" y="77470"/>
                      <a:pt x="1461770" y="55880"/>
                      <a:pt x="1384300" y="34290"/>
                    </a:cubicBezTo>
                    <a:cubicBezTo>
                      <a:pt x="1337310" y="21590"/>
                      <a:pt x="1289050" y="11430"/>
                      <a:pt x="1239520" y="5080"/>
                    </a:cubicBezTo>
                    <a:cubicBezTo>
                      <a:pt x="1203960" y="0"/>
                      <a:pt x="1165860" y="2540"/>
                      <a:pt x="1129030" y="6350"/>
                    </a:cubicBezTo>
                    <a:cubicBezTo>
                      <a:pt x="1079500" y="10160"/>
                      <a:pt x="1029970" y="13970"/>
                      <a:pt x="980440" y="22860"/>
                    </a:cubicBezTo>
                    <a:cubicBezTo>
                      <a:pt x="943610" y="24130"/>
                      <a:pt x="908050" y="25400"/>
                      <a:pt x="869950" y="29210"/>
                    </a:cubicBezTo>
                    <a:cubicBezTo>
                      <a:pt x="850900" y="30480"/>
                      <a:pt x="831850" y="33020"/>
                      <a:pt x="812800" y="35560"/>
                    </a:cubicBezTo>
                    <a:cubicBezTo>
                      <a:pt x="800100" y="38100"/>
                      <a:pt x="788670" y="40640"/>
                      <a:pt x="777240" y="43180"/>
                    </a:cubicBezTo>
                    <a:cubicBezTo>
                      <a:pt x="730250" y="54610"/>
                      <a:pt x="685800" y="74930"/>
                      <a:pt x="645160" y="96520"/>
                    </a:cubicBezTo>
                    <a:cubicBezTo>
                      <a:pt x="562610" y="139700"/>
                      <a:pt x="483870" y="190500"/>
                      <a:pt x="411480" y="247650"/>
                    </a:cubicBezTo>
                    <a:cubicBezTo>
                      <a:pt x="381000" y="271780"/>
                      <a:pt x="351790" y="297180"/>
                      <a:pt x="322580" y="323850"/>
                    </a:cubicBezTo>
                    <a:cubicBezTo>
                      <a:pt x="270510" y="372110"/>
                      <a:pt x="227330" y="429260"/>
                      <a:pt x="187960" y="487680"/>
                    </a:cubicBezTo>
                    <a:cubicBezTo>
                      <a:pt x="158750" y="529590"/>
                      <a:pt x="134620" y="577850"/>
                      <a:pt x="114300" y="623570"/>
                    </a:cubicBezTo>
                    <a:cubicBezTo>
                      <a:pt x="99060" y="657860"/>
                      <a:pt x="82550" y="692150"/>
                      <a:pt x="72390" y="728980"/>
                    </a:cubicBezTo>
                    <a:cubicBezTo>
                      <a:pt x="44450" y="819150"/>
                      <a:pt x="22860" y="910590"/>
                      <a:pt x="8890" y="1003300"/>
                    </a:cubicBezTo>
                    <a:cubicBezTo>
                      <a:pt x="3810" y="1040130"/>
                      <a:pt x="1270" y="1076960"/>
                      <a:pt x="0" y="1115060"/>
                    </a:cubicBezTo>
                    <a:lnTo>
                      <a:pt x="0" y="1165860"/>
                    </a:lnTo>
                    <a:cubicBezTo>
                      <a:pt x="1270" y="1197610"/>
                      <a:pt x="2540" y="1236980"/>
                      <a:pt x="8890" y="1268730"/>
                    </a:cubicBezTo>
                    <a:cubicBezTo>
                      <a:pt x="15240" y="1305560"/>
                      <a:pt x="21590" y="1343660"/>
                      <a:pt x="31750" y="1379220"/>
                    </a:cubicBezTo>
                    <a:cubicBezTo>
                      <a:pt x="54610" y="1452880"/>
                      <a:pt x="78740" y="1527810"/>
                      <a:pt x="118110" y="1595120"/>
                    </a:cubicBezTo>
                    <a:cubicBezTo>
                      <a:pt x="138430" y="1629410"/>
                      <a:pt x="160020" y="1663700"/>
                      <a:pt x="182880" y="1695450"/>
                    </a:cubicBezTo>
                    <a:cubicBezTo>
                      <a:pt x="212090" y="1738630"/>
                      <a:pt x="241300" y="1780540"/>
                      <a:pt x="278130" y="1817370"/>
                    </a:cubicBezTo>
                    <a:cubicBezTo>
                      <a:pt x="322580" y="1863090"/>
                      <a:pt x="374650" y="1903730"/>
                      <a:pt x="427990" y="1939290"/>
                    </a:cubicBezTo>
                    <a:cubicBezTo>
                      <a:pt x="539750" y="2012950"/>
                      <a:pt x="673100" y="2054860"/>
                      <a:pt x="801370" y="2090420"/>
                    </a:cubicBezTo>
                    <a:cubicBezTo>
                      <a:pt x="831850" y="2099310"/>
                      <a:pt x="863600" y="2106930"/>
                      <a:pt x="895350" y="2113280"/>
                    </a:cubicBezTo>
                    <a:cubicBezTo>
                      <a:pt x="944880" y="2123440"/>
                      <a:pt x="994410" y="2134870"/>
                      <a:pt x="1043940" y="2137410"/>
                    </a:cubicBezTo>
                    <a:cubicBezTo>
                      <a:pt x="1083310" y="2139950"/>
                      <a:pt x="1123950" y="2136140"/>
                      <a:pt x="1163320" y="2133600"/>
                    </a:cubicBezTo>
                    <a:cubicBezTo>
                      <a:pt x="1216660" y="2129790"/>
                      <a:pt x="1270000" y="2124710"/>
                      <a:pt x="1323340" y="2113280"/>
                    </a:cubicBezTo>
                    <a:cubicBezTo>
                      <a:pt x="1375410" y="2101850"/>
                      <a:pt x="1424940" y="2084070"/>
                      <a:pt x="1473200" y="2062480"/>
                    </a:cubicBezTo>
                    <a:cubicBezTo>
                      <a:pt x="1549400" y="2029460"/>
                      <a:pt x="1623060" y="1983740"/>
                      <a:pt x="1678940" y="1921510"/>
                    </a:cubicBezTo>
                    <a:cubicBezTo>
                      <a:pt x="1739900" y="1852930"/>
                      <a:pt x="1798320" y="1783080"/>
                      <a:pt x="1847850" y="1705610"/>
                    </a:cubicBezTo>
                    <a:cubicBezTo>
                      <a:pt x="1896110" y="1630680"/>
                      <a:pt x="1936750" y="1550670"/>
                      <a:pt x="1976120" y="1469390"/>
                    </a:cubicBezTo>
                    <a:cubicBezTo>
                      <a:pt x="2007870" y="1403350"/>
                      <a:pt x="2039620" y="1334770"/>
                      <a:pt x="2056130" y="1262380"/>
                    </a:cubicBezTo>
                    <a:cubicBezTo>
                      <a:pt x="2067560" y="1212850"/>
                      <a:pt x="2077720" y="1162050"/>
                      <a:pt x="2082800" y="1112520"/>
                    </a:cubicBezTo>
                    <a:cubicBezTo>
                      <a:pt x="2086610" y="1074420"/>
                      <a:pt x="2087880" y="1037590"/>
                      <a:pt x="2087880" y="1000760"/>
                    </a:cubicBezTo>
                    <a:cubicBezTo>
                      <a:pt x="2087880" y="910590"/>
                      <a:pt x="2082800" y="820420"/>
                      <a:pt x="2067560" y="731520"/>
                    </a:cubicBezTo>
                    <a:cubicBezTo>
                      <a:pt x="2061210" y="695960"/>
                      <a:pt x="2052320" y="661670"/>
                      <a:pt x="2039620" y="628650"/>
                    </a:cubicBezTo>
                    <a:cubicBezTo>
                      <a:pt x="2019300" y="581660"/>
                      <a:pt x="2002790" y="533400"/>
                      <a:pt x="1979930" y="48641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18449" r="-34912"/>
                </a:stretch>
              </a:blipFill>
              <a:ln>
                <a:noFill/>
              </a:ln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12332161" y="9203769"/>
            <a:ext cx="3821058" cy="58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14247" y="8682732"/>
            <a:ext cx="8779831" cy="1039774"/>
            <a:chOff x="0" y="0"/>
            <a:chExt cx="11706442" cy="138636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242200"/>
              <a:ext cx="1466611" cy="90196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 l="25167" t="26606" r="30815" b="38289"/>
            <a:stretch>
              <a:fillRect/>
            </a:stretch>
          </p:blipFill>
          <p:spPr>
            <a:xfrm>
              <a:off x="3318151" y="5559"/>
              <a:ext cx="1224348" cy="138080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66611" y="0"/>
              <a:ext cx="1851541" cy="1314594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770610" y="215836"/>
              <a:ext cx="1045431" cy="101170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6160542" y="471783"/>
              <a:ext cx="1326274" cy="69774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7831316" y="413767"/>
              <a:ext cx="3875126" cy="813776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rcRect l="12705" t="37209" r="7260" b="39371"/>
          <a:stretch>
            <a:fillRect/>
          </a:stretch>
        </p:blipFill>
        <p:spPr>
          <a:xfrm>
            <a:off x="414247" y="476816"/>
            <a:ext cx="6088433" cy="1781523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414247" y="2730502"/>
            <a:ext cx="11126138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BE" sz="5400" dirty="0" err="1" smtClean="0">
                <a:solidFill>
                  <a:srgbClr val="015C60"/>
                </a:solidFill>
                <a:latin typeface="Open Sans Bold Bold"/>
              </a:rPr>
              <a:t>Technical</a:t>
            </a:r>
            <a:r>
              <a:rPr lang="fr-BE" sz="5400" dirty="0" smtClean="0">
                <a:solidFill>
                  <a:srgbClr val="015C60"/>
                </a:solidFill>
                <a:latin typeface="Open Sans Bold Bold"/>
              </a:rPr>
              <a:t> Support Instrument (TSI)</a:t>
            </a:r>
            <a:endParaRPr lang="fr-BE" sz="5400" dirty="0" smtClean="0">
              <a:solidFill>
                <a:srgbClr val="015C60"/>
              </a:solidFill>
              <a:latin typeface="Open Sans Bold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14247" y="4639741"/>
            <a:ext cx="10558553" cy="3008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sz="3200" dirty="0" smtClean="0">
              <a:solidFill>
                <a:srgbClr val="015C60"/>
              </a:solidFill>
              <a:latin typeface="Open Sans"/>
            </a:endParaRPr>
          </a:p>
          <a:p>
            <a:r>
              <a:rPr lang="en-US" sz="3200" dirty="0" err="1" smtClean="0">
                <a:solidFill>
                  <a:srgbClr val="015C60"/>
                </a:solidFill>
                <a:latin typeface="Open Sans"/>
              </a:rPr>
              <a:t>Dorina</a:t>
            </a:r>
            <a:r>
              <a:rPr lang="en-US" sz="3200" dirty="0" smtClean="0">
                <a:solidFill>
                  <a:srgbClr val="015C60"/>
                </a:solidFill>
                <a:latin typeface="Open Sans"/>
              </a:rPr>
              <a:t> Giouroukou</a:t>
            </a:r>
          </a:p>
          <a:p>
            <a:r>
              <a:rPr lang="en-US" sz="3200" dirty="0" smtClean="0">
                <a:solidFill>
                  <a:srgbClr val="015C60"/>
                </a:solidFill>
                <a:latin typeface="Open Sans"/>
              </a:rPr>
              <a:t>Directorate General for Structural Reform Support</a:t>
            </a:r>
            <a:br>
              <a:rPr lang="en-US" sz="3200" dirty="0" smtClean="0">
                <a:solidFill>
                  <a:srgbClr val="015C60"/>
                </a:solidFill>
                <a:latin typeface="Open Sans"/>
              </a:rPr>
            </a:br>
            <a:r>
              <a:rPr lang="en-US" sz="3200" dirty="0" smtClean="0">
                <a:solidFill>
                  <a:srgbClr val="015C60"/>
                </a:solidFill>
                <a:latin typeface="Open Sans"/>
              </a:rPr>
              <a:t>Unit B4 – </a:t>
            </a:r>
            <a:r>
              <a:rPr lang="en-US" sz="3200" dirty="0" err="1" smtClean="0">
                <a:solidFill>
                  <a:srgbClr val="015C60"/>
                </a:solidFill>
                <a:latin typeface="Open Sans"/>
              </a:rPr>
              <a:t>Labour</a:t>
            </a:r>
            <a:r>
              <a:rPr lang="en-US" sz="3200" dirty="0" smtClean="0">
                <a:solidFill>
                  <a:srgbClr val="015C60"/>
                </a:solidFill>
                <a:latin typeface="Open Sans"/>
              </a:rPr>
              <a:t>, Education, Health &amp; Social Services</a:t>
            </a:r>
            <a:endParaRPr lang="en-US" sz="3200" dirty="0" smtClean="0">
              <a:solidFill>
                <a:srgbClr val="015C60"/>
              </a:solidFill>
              <a:latin typeface="Open Sans"/>
            </a:endParaRPr>
          </a:p>
          <a:p>
            <a:pPr algn="ctr">
              <a:lnSpc>
                <a:spcPts val="8119"/>
              </a:lnSpc>
            </a:pPr>
            <a:endParaRPr lang="en-US" sz="5299" dirty="0">
              <a:solidFill>
                <a:srgbClr val="015C60"/>
              </a:solidFill>
              <a:latin typeface="Open San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247" y="6604870"/>
            <a:ext cx="5757716" cy="1795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3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540080" y="618268"/>
            <a:ext cx="1500472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BE" sz="4400" dirty="0" smtClean="0">
                <a:solidFill>
                  <a:srgbClr val="015C60"/>
                </a:solidFill>
                <a:latin typeface="Open Sans Bold Bold"/>
              </a:rPr>
              <a:t>EU </a:t>
            </a:r>
            <a:r>
              <a:rPr lang="fr-BE" sz="4400" dirty="0" err="1" smtClean="0">
                <a:solidFill>
                  <a:srgbClr val="015C60"/>
                </a:solidFill>
                <a:latin typeface="Open Sans Bold Bold"/>
              </a:rPr>
              <a:t>funding</a:t>
            </a:r>
            <a:r>
              <a:rPr lang="fr-BE" sz="4400" dirty="0" smtClean="0">
                <a:solidFill>
                  <a:srgbClr val="015C60"/>
                </a:solidFill>
                <a:latin typeface="Open Sans Bold Bold"/>
              </a:rPr>
              <a:t> – TSI in </a:t>
            </a:r>
            <a:r>
              <a:rPr lang="fr-BE" sz="4400" dirty="0" err="1" smtClean="0">
                <a:solidFill>
                  <a:srgbClr val="015C60"/>
                </a:solidFill>
                <a:latin typeface="Open Sans Bold Bold"/>
              </a:rPr>
              <a:t>combination</a:t>
            </a:r>
            <a:r>
              <a:rPr lang="fr-BE" sz="4400" dirty="0" smtClean="0">
                <a:solidFill>
                  <a:srgbClr val="015C60"/>
                </a:solidFill>
                <a:latin typeface="Open Sans Bold Bold"/>
              </a:rPr>
              <a:t> </a:t>
            </a:r>
            <a:r>
              <a:rPr lang="fr-BE" sz="4400" dirty="0" err="1" smtClean="0">
                <a:solidFill>
                  <a:srgbClr val="015C60"/>
                </a:solidFill>
                <a:latin typeface="Open Sans Bold Bold"/>
              </a:rPr>
              <a:t>with</a:t>
            </a:r>
            <a:r>
              <a:rPr lang="fr-BE" sz="4400" dirty="0" smtClean="0">
                <a:solidFill>
                  <a:srgbClr val="015C60"/>
                </a:solidFill>
                <a:latin typeface="Open Sans Bold Bold"/>
              </a:rPr>
              <a:t> </a:t>
            </a:r>
            <a:r>
              <a:rPr lang="fr-BE" sz="4400" dirty="0" err="1" smtClean="0">
                <a:solidFill>
                  <a:srgbClr val="015C60"/>
                </a:solidFill>
                <a:latin typeface="Open Sans Bold Bold"/>
              </a:rPr>
              <a:t>other</a:t>
            </a:r>
            <a:r>
              <a:rPr lang="fr-BE" sz="4400" dirty="0" smtClean="0">
                <a:solidFill>
                  <a:srgbClr val="015C60"/>
                </a:solidFill>
                <a:latin typeface="Open Sans Bold Bold"/>
              </a:rPr>
              <a:t> sources </a:t>
            </a:r>
            <a:endParaRPr lang="en-US" sz="4400" dirty="0">
              <a:solidFill>
                <a:srgbClr val="015C60"/>
              </a:solidFill>
              <a:latin typeface="Open Sans Bold Bol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34520" y="8871156"/>
            <a:ext cx="4153480" cy="12955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7800" y="3330982"/>
            <a:ext cx="5706271" cy="3191320"/>
          </a:xfrm>
          <a:prstGeom prst="rect">
            <a:avLst/>
          </a:prstGeom>
        </p:spPr>
      </p:pic>
      <p:sp>
        <p:nvSpPr>
          <p:cNvPr id="17" name="Cross 16"/>
          <p:cNvSpPr/>
          <p:nvPr/>
        </p:nvSpPr>
        <p:spPr>
          <a:xfrm flipH="1">
            <a:off x="7848600" y="4305300"/>
            <a:ext cx="1260640" cy="115474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01200" y="3543300"/>
            <a:ext cx="5658640" cy="263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3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540080" y="618268"/>
            <a:ext cx="1500472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4800" dirty="0">
                <a:solidFill>
                  <a:srgbClr val="015C60"/>
                </a:solidFill>
                <a:latin typeface="Open Sans Bold Bold"/>
              </a:rPr>
              <a:t>Adoption of the requests – timeline</a:t>
            </a:r>
            <a:endParaRPr lang="en-US" sz="4800" dirty="0">
              <a:solidFill>
                <a:srgbClr val="015C60"/>
              </a:solidFill>
              <a:latin typeface="Open Sans Bold Bol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34520" y="8871156"/>
            <a:ext cx="4153480" cy="129558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57200" y="2534943"/>
            <a:ext cx="17830800" cy="5879012"/>
            <a:chOff x="767874" y="1611281"/>
            <a:chExt cx="11774419" cy="4669314"/>
          </a:xfrm>
        </p:grpSpPr>
        <p:sp>
          <p:nvSpPr>
            <p:cNvPr id="16" name="Right Brace 15"/>
            <p:cNvSpPr/>
            <p:nvPr/>
          </p:nvSpPr>
          <p:spPr>
            <a:xfrm rot="5400000" flipH="1">
              <a:off x="3738036" y="2486075"/>
              <a:ext cx="286770" cy="2772000"/>
            </a:xfrm>
            <a:prstGeom prst="rightBrace">
              <a:avLst>
                <a:gd name="adj1" fmla="val 8333"/>
                <a:gd name="adj2" fmla="val 48706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076681" y="4154160"/>
              <a:ext cx="107422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2456569" y="4100160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817603" y="4100160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233229" y="4100160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648855" y="4100160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064480" y="4100160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Text Box 43"/>
            <p:cNvSpPr txBox="1">
              <a:spLocks noChangeArrowheads="1"/>
            </p:cNvSpPr>
            <p:nvPr/>
          </p:nvSpPr>
          <p:spPr bwMode="auto">
            <a:xfrm>
              <a:off x="2907381" y="4228496"/>
              <a:ext cx="65340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24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Nov</a:t>
              </a:r>
              <a:endParaRPr kumimoji="0" lang="en-IE" altLang="en-US" sz="2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6" name="Text Box 42"/>
            <p:cNvSpPr txBox="1">
              <a:spLocks noChangeArrowheads="1"/>
            </p:cNvSpPr>
            <p:nvPr/>
          </p:nvSpPr>
          <p:spPr bwMode="auto">
            <a:xfrm>
              <a:off x="4325565" y="4228496"/>
              <a:ext cx="65340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24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Dec</a:t>
              </a:r>
              <a:endParaRPr kumimoji="0" lang="en-IE" altLang="en-US" sz="2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7" name="Text Box 41"/>
            <p:cNvSpPr txBox="1">
              <a:spLocks noChangeArrowheads="1"/>
            </p:cNvSpPr>
            <p:nvPr/>
          </p:nvSpPr>
          <p:spPr bwMode="auto">
            <a:xfrm>
              <a:off x="5743749" y="4228496"/>
              <a:ext cx="65340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24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Jan</a:t>
              </a:r>
              <a:br>
                <a:rPr kumimoji="0" lang="en-IE" altLang="en-US" sz="24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</a:br>
              <a:r>
                <a:rPr kumimoji="0" lang="en-IE" altLang="en-US" sz="2400" b="0" i="0" u="none" strike="noStrike" kern="120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2024</a:t>
              </a:r>
              <a:endParaRPr kumimoji="0" lang="en-IE" altLang="en-US" sz="2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8" name="Text Box 40"/>
            <p:cNvSpPr txBox="1">
              <a:spLocks noChangeArrowheads="1"/>
            </p:cNvSpPr>
            <p:nvPr/>
          </p:nvSpPr>
          <p:spPr bwMode="auto">
            <a:xfrm>
              <a:off x="7161933" y="4228496"/>
              <a:ext cx="65340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24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Feb</a:t>
              </a:r>
              <a:endParaRPr kumimoji="0" lang="en-IE" altLang="en-US" sz="2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9" name="Text Box 2"/>
            <p:cNvSpPr txBox="1">
              <a:spLocks noChangeArrowheads="1"/>
            </p:cNvSpPr>
            <p:nvPr/>
          </p:nvSpPr>
          <p:spPr bwMode="auto">
            <a:xfrm>
              <a:off x="4411854" y="1611281"/>
              <a:ext cx="3265701" cy="757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US" altLang="en-US" sz="2800" b="1" dirty="0">
                  <a:solidFill>
                    <a:srgbClr val="1E858B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Preliminary communication of results to Member States</a:t>
              </a:r>
              <a:endParaRPr lang="en-GB" altLang="en-US" sz="2800" b="1" dirty="0">
                <a:solidFill>
                  <a:srgbClr val="1E858B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428102" y="2375136"/>
              <a:ext cx="326570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046889" y="2371725"/>
              <a:ext cx="0" cy="178678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8925607" y="4158514"/>
              <a:ext cx="0" cy="101608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57"/>
            <p:cNvSpPr txBox="1">
              <a:spLocks noChangeArrowheads="1"/>
            </p:cNvSpPr>
            <p:nvPr/>
          </p:nvSpPr>
          <p:spPr bwMode="auto">
            <a:xfrm>
              <a:off x="7904284" y="5180584"/>
              <a:ext cx="2268416" cy="757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US" altLang="en-US" sz="2800" b="1" dirty="0">
                  <a:solidFill>
                    <a:srgbClr val="1E858B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Formal decision of the Commission </a:t>
              </a:r>
              <a:endPara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7904284" y="5174596"/>
              <a:ext cx="226841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767874" y="4158514"/>
              <a:ext cx="3113848" cy="2122081"/>
              <a:chOff x="7511574" y="3944202"/>
              <a:chExt cx="3113848" cy="2122081"/>
            </a:xfrm>
          </p:grpSpPr>
          <p:sp>
            <p:nvSpPr>
              <p:cNvPr id="50" name="Text Box 59"/>
              <p:cNvSpPr txBox="1">
                <a:spLocks noChangeArrowheads="1"/>
              </p:cNvSpPr>
              <p:nvPr/>
            </p:nvSpPr>
            <p:spPr bwMode="auto">
              <a:xfrm>
                <a:off x="7511575" y="4966272"/>
                <a:ext cx="3113847" cy="11000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US" altLang="en-US" sz="2800" b="1" dirty="0">
                    <a:solidFill>
                      <a:srgbClr val="ED8D2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Deadline for submission of requests – </a:t>
                </a:r>
                <a:r>
                  <a:rPr lang="fr-BE" altLang="en-US" sz="2800" b="1" dirty="0">
                    <a:solidFill>
                      <a:srgbClr val="ED8D2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TSI </a:t>
                </a:r>
                <a:r>
                  <a:rPr lang="fr-BE" altLang="en-US" sz="2800" b="1" dirty="0" smtClean="0">
                    <a:solidFill>
                      <a:srgbClr val="ED8D2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2024 </a:t>
                </a:r>
                <a:r>
                  <a:rPr lang="fr-BE" altLang="en-US" sz="2800" b="1" dirty="0">
                    <a:solidFill>
                      <a:srgbClr val="ED8D2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call </a:t>
                </a:r>
                <a:r>
                  <a:rPr lang="fr-BE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(31 </a:t>
                </a:r>
                <a:r>
                  <a:rPr lang="en-IE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October</a:t>
                </a:r>
                <a:r>
                  <a:rPr lang="fr-BE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</a:t>
                </a: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7511574" y="4960284"/>
                <a:ext cx="3113847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9129364" y="3944202"/>
                <a:ext cx="0" cy="101608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 Box 44"/>
            <p:cNvSpPr txBox="1">
              <a:spLocks noChangeArrowheads="1"/>
            </p:cNvSpPr>
            <p:nvPr/>
          </p:nvSpPr>
          <p:spPr bwMode="auto">
            <a:xfrm>
              <a:off x="1489197" y="4228496"/>
              <a:ext cx="653400" cy="28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E" altLang="en-US" sz="2400" dirty="0">
                  <a:solidFill>
                    <a:srgbClr val="000000"/>
                  </a:solidFill>
                  <a:latin typeface="Arial" panose="020B0604020202020204" pitchFamily="34" charset="0"/>
                </a:rPr>
                <a:t>Oct</a:t>
              </a:r>
              <a:br>
                <a:rPr lang="en-IE" altLang="en-US" sz="2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IE" altLang="en-US" sz="24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2023</a:t>
              </a:r>
              <a:endParaRPr kumimoji="0" lang="en-IE" altLang="en-US" sz="2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1453381" y="2425668"/>
              <a:ext cx="2668334" cy="757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US" altLang="en-US" sz="2800" b="1" dirty="0">
                  <a:solidFill>
                    <a:srgbClr val="1E858B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Analysis of requests by the Commission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453381" y="3189523"/>
              <a:ext cx="266833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916260" y="3189523"/>
              <a:ext cx="0" cy="4356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Box 39"/>
            <p:cNvSpPr txBox="1">
              <a:spLocks noChangeArrowheads="1"/>
            </p:cNvSpPr>
            <p:nvPr/>
          </p:nvSpPr>
          <p:spPr bwMode="auto">
            <a:xfrm>
              <a:off x="10071481" y="4228496"/>
              <a:ext cx="65340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24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Apr</a:t>
              </a:r>
              <a:endParaRPr kumimoji="0" lang="en-IE" altLang="en-US" sz="2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555842" y="4100160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Text Box 39"/>
            <p:cNvSpPr txBox="1">
              <a:spLocks noChangeArrowheads="1"/>
            </p:cNvSpPr>
            <p:nvPr/>
          </p:nvSpPr>
          <p:spPr bwMode="auto">
            <a:xfrm>
              <a:off x="8580118" y="4187234"/>
              <a:ext cx="653400" cy="28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altLang="en-US" sz="24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Mar</a:t>
              </a:r>
              <a:endParaRPr kumimoji="0" lang="en-IE" altLang="en-US" sz="2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8473272" y="2425668"/>
              <a:ext cx="2790450" cy="757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US" altLang="en-US" sz="2800" b="1" dirty="0">
                  <a:solidFill>
                    <a:srgbClr val="1E858B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Projects on the ground</a:t>
              </a:r>
              <a:r>
                <a:rPr lang="en-IE" altLang="en-US" sz="2800" b="1" dirty="0">
                  <a:solidFill>
                    <a:srgbClr val="1E858B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IE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(from April </a:t>
              </a:r>
              <a:r>
                <a:rPr lang="en-IE" altLang="en-US" sz="28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2024)</a:t>
              </a:r>
              <a:endPara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8473271" y="3189523"/>
              <a:ext cx="279045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1058266" y="3189523"/>
              <a:ext cx="0" cy="4356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ight Brace 45"/>
            <p:cNvSpPr/>
            <p:nvPr/>
          </p:nvSpPr>
          <p:spPr>
            <a:xfrm rot="5400000" flipH="1">
              <a:off x="10877876" y="2486075"/>
              <a:ext cx="286770" cy="2772000"/>
            </a:xfrm>
            <a:prstGeom prst="rightBrace">
              <a:avLst>
                <a:gd name="adj1" fmla="val 8333"/>
                <a:gd name="adj2" fmla="val 48706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0991126" y="4100160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1349267" y="3705829"/>
              <a:ext cx="1193026" cy="3324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1368585" y="3872074"/>
              <a:ext cx="42308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5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75644" y="-3492386"/>
            <a:ext cx="12737985" cy="12750686"/>
            <a:chOff x="0" y="0"/>
            <a:chExt cx="16983979" cy="1700091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-953645">
              <a:off x="1954665" y="1584102"/>
              <a:ext cx="13445451" cy="13443918"/>
              <a:chOff x="0" y="0"/>
              <a:chExt cx="6350013" cy="634928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95250" y="-95136"/>
                <a:ext cx="6540525" cy="6539573"/>
              </a:xfrm>
              <a:custGeom>
                <a:avLst/>
                <a:gdLst/>
                <a:ahLst/>
                <a:cxnLst/>
                <a:rect l="l" t="t" r="r" b="b"/>
                <a:pathLst>
                  <a:path w="6540525" h="6539573">
                    <a:moveTo>
                      <a:pt x="5684545" y="1101865"/>
                    </a:moveTo>
                    <a:cubicBezTo>
                      <a:pt x="5560364" y="886829"/>
                      <a:pt x="5335181" y="766521"/>
                      <a:pt x="5103533" y="766356"/>
                    </a:cubicBezTo>
                    <a:lnTo>
                      <a:pt x="5103571" y="766318"/>
                    </a:lnTo>
                    <a:cubicBezTo>
                      <a:pt x="4871923" y="766115"/>
                      <a:pt x="4646701" y="645821"/>
                      <a:pt x="4522559" y="430810"/>
                    </a:cubicBezTo>
                    <a:cubicBezTo>
                      <a:pt x="4337317" y="109919"/>
                      <a:pt x="3927030" y="0"/>
                      <a:pt x="3606140" y="185281"/>
                    </a:cubicBezTo>
                    <a:lnTo>
                      <a:pt x="3606089" y="185319"/>
                    </a:lnTo>
                    <a:lnTo>
                      <a:pt x="3606089" y="185115"/>
                    </a:lnTo>
                    <a:cubicBezTo>
                      <a:pt x="3406788" y="299936"/>
                      <a:pt x="3153854" y="309029"/>
                      <a:pt x="2939771" y="187630"/>
                    </a:cubicBezTo>
                    <a:cubicBezTo>
                      <a:pt x="2836743" y="126902"/>
                      <a:pt x="2719296" y="94958"/>
                      <a:pt x="2599703" y="95136"/>
                    </a:cubicBezTo>
                    <a:cubicBezTo>
                      <a:pt x="2351405" y="95136"/>
                      <a:pt x="2134641" y="230048"/>
                      <a:pt x="2018614" y="430568"/>
                    </a:cubicBezTo>
                    <a:lnTo>
                      <a:pt x="2018614" y="430530"/>
                    </a:lnTo>
                    <a:cubicBezTo>
                      <a:pt x="1902625" y="631012"/>
                      <a:pt x="1685811" y="765925"/>
                      <a:pt x="1437551" y="765925"/>
                    </a:cubicBezTo>
                    <a:cubicBezTo>
                      <a:pt x="1067029" y="765925"/>
                      <a:pt x="766686" y="1066267"/>
                      <a:pt x="766686" y="1436789"/>
                    </a:cubicBezTo>
                    <a:lnTo>
                      <a:pt x="766686" y="1436866"/>
                    </a:lnTo>
                    <a:lnTo>
                      <a:pt x="766483" y="1436789"/>
                    </a:lnTo>
                    <a:cubicBezTo>
                      <a:pt x="766280" y="1666672"/>
                      <a:pt x="647802" y="1890154"/>
                      <a:pt x="435902" y="2014906"/>
                    </a:cubicBezTo>
                    <a:cubicBezTo>
                      <a:pt x="331646" y="2073744"/>
                      <a:pt x="245134" y="2159541"/>
                      <a:pt x="185433" y="2263305"/>
                    </a:cubicBezTo>
                    <a:cubicBezTo>
                      <a:pt x="61277" y="2478367"/>
                      <a:pt x="69723" y="2733523"/>
                      <a:pt x="185395" y="2934246"/>
                    </a:cubicBezTo>
                    <a:lnTo>
                      <a:pt x="185357" y="2934246"/>
                    </a:lnTo>
                    <a:cubicBezTo>
                      <a:pt x="300939" y="3134932"/>
                      <a:pt x="309385" y="3390113"/>
                      <a:pt x="185230" y="3605149"/>
                    </a:cubicBezTo>
                    <a:cubicBezTo>
                      <a:pt x="0" y="3926002"/>
                      <a:pt x="109906" y="4336288"/>
                      <a:pt x="430797" y="4521569"/>
                    </a:cubicBezTo>
                    <a:lnTo>
                      <a:pt x="430835" y="4521607"/>
                    </a:lnTo>
                    <a:lnTo>
                      <a:pt x="430708" y="4521695"/>
                    </a:lnTo>
                    <a:cubicBezTo>
                      <a:pt x="631228" y="4637634"/>
                      <a:pt x="766077" y="4854448"/>
                      <a:pt x="766077" y="5102746"/>
                    </a:cubicBezTo>
                    <a:cubicBezTo>
                      <a:pt x="766077" y="5473268"/>
                      <a:pt x="1066419" y="5773611"/>
                      <a:pt x="1436929" y="5773611"/>
                    </a:cubicBezTo>
                    <a:cubicBezTo>
                      <a:pt x="1685239" y="5773611"/>
                      <a:pt x="1901965" y="5908497"/>
                      <a:pt x="2018030" y="6109018"/>
                    </a:cubicBezTo>
                    <a:cubicBezTo>
                      <a:pt x="2134019" y="6309449"/>
                      <a:pt x="2350821" y="6444425"/>
                      <a:pt x="2599093" y="6444425"/>
                    </a:cubicBezTo>
                    <a:cubicBezTo>
                      <a:pt x="2718685" y="6444579"/>
                      <a:pt x="2836127" y="6412633"/>
                      <a:pt x="2939161" y="6351918"/>
                    </a:cubicBezTo>
                    <a:cubicBezTo>
                      <a:pt x="3153194" y="6230544"/>
                      <a:pt x="3406191" y="6239637"/>
                      <a:pt x="3605479" y="6354496"/>
                    </a:cubicBezTo>
                    <a:lnTo>
                      <a:pt x="3605479" y="6354255"/>
                    </a:lnTo>
                    <a:lnTo>
                      <a:pt x="3605517" y="6354331"/>
                    </a:lnTo>
                    <a:cubicBezTo>
                      <a:pt x="3926408" y="6539573"/>
                      <a:pt x="4336694" y="6429617"/>
                      <a:pt x="4521987" y="6108764"/>
                    </a:cubicBezTo>
                    <a:cubicBezTo>
                      <a:pt x="4646130" y="5893766"/>
                      <a:pt x="4871314" y="5773446"/>
                      <a:pt x="5102961" y="5773281"/>
                    </a:cubicBezTo>
                    <a:lnTo>
                      <a:pt x="5102911" y="5773192"/>
                    </a:lnTo>
                    <a:cubicBezTo>
                      <a:pt x="5334558" y="5773027"/>
                      <a:pt x="5559780" y="5652707"/>
                      <a:pt x="5683885" y="5437709"/>
                    </a:cubicBezTo>
                    <a:cubicBezTo>
                      <a:pt x="5745010" y="5331855"/>
                      <a:pt x="5774017" y="5216234"/>
                      <a:pt x="5773890" y="5102213"/>
                    </a:cubicBezTo>
                    <a:lnTo>
                      <a:pt x="5773979" y="5102290"/>
                    </a:lnTo>
                    <a:cubicBezTo>
                      <a:pt x="5774182" y="4878846"/>
                      <a:pt x="5886145" y="4661358"/>
                      <a:pt x="6087059" y="4534828"/>
                    </a:cubicBezTo>
                    <a:cubicBezTo>
                      <a:pt x="6195364" y="4477881"/>
                      <a:pt x="6289357" y="4390620"/>
                      <a:pt x="6355029" y="4276866"/>
                    </a:cubicBezTo>
                    <a:cubicBezTo>
                      <a:pt x="6479222" y="4061753"/>
                      <a:pt x="6470777" y="3806572"/>
                      <a:pt x="6355118" y="3605886"/>
                    </a:cubicBezTo>
                    <a:lnTo>
                      <a:pt x="6355156" y="3605886"/>
                    </a:lnTo>
                    <a:cubicBezTo>
                      <a:pt x="6239535" y="3405201"/>
                      <a:pt x="6231077" y="3150020"/>
                      <a:pt x="6355245" y="2934971"/>
                    </a:cubicBezTo>
                    <a:cubicBezTo>
                      <a:pt x="6540525" y="2614080"/>
                      <a:pt x="6430568" y="2203832"/>
                      <a:pt x="6109677" y="2018552"/>
                    </a:cubicBezTo>
                    <a:lnTo>
                      <a:pt x="6109627" y="2018501"/>
                    </a:lnTo>
                    <a:lnTo>
                      <a:pt x="6109754" y="2018463"/>
                    </a:lnTo>
                    <a:cubicBezTo>
                      <a:pt x="5910847" y="1903375"/>
                      <a:pt x="5776557" y="1689088"/>
                      <a:pt x="5774436" y="1443267"/>
                    </a:cubicBezTo>
                    <a:cubicBezTo>
                      <a:pt x="5775604" y="1327265"/>
                      <a:pt x="5746686" y="1209536"/>
                      <a:pt x="5684545" y="1101865"/>
                    </a:cubicBezTo>
                  </a:path>
                </a:pathLst>
              </a:custGeom>
              <a:solidFill>
                <a:srgbClr val="F0B238">
                  <a:alpha val="46667"/>
                </a:srgbClr>
              </a:solidFill>
              <a:ln w="12700">
                <a:noFill/>
              </a:ln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 rot="-6337366">
              <a:off x="1472968" y="2849515"/>
              <a:ext cx="12678431" cy="12678431"/>
              <a:chOff x="0" y="0"/>
              <a:chExt cx="12700000" cy="1270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2602063" y="3494480"/>
              <a:ext cx="10420241" cy="10673929"/>
              <a:chOff x="0" y="0"/>
              <a:chExt cx="2086610" cy="213741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540" y="-2540"/>
                <a:ext cx="2087880" cy="2139950"/>
              </a:xfrm>
              <a:custGeom>
                <a:avLst/>
                <a:gdLst/>
                <a:ahLst/>
                <a:cxnLst/>
                <a:rect l="l" t="t" r="r" b="b"/>
                <a:pathLst>
                  <a:path w="2087880" h="2139950">
                    <a:moveTo>
                      <a:pt x="1979930" y="486410"/>
                    </a:moveTo>
                    <a:cubicBezTo>
                      <a:pt x="1964690" y="454660"/>
                      <a:pt x="1948180" y="422910"/>
                      <a:pt x="1929130" y="393700"/>
                    </a:cubicBezTo>
                    <a:cubicBezTo>
                      <a:pt x="1908810" y="363220"/>
                      <a:pt x="1888490" y="330200"/>
                      <a:pt x="1861820" y="304800"/>
                    </a:cubicBezTo>
                    <a:cubicBezTo>
                      <a:pt x="1836420" y="280670"/>
                      <a:pt x="1808480" y="257810"/>
                      <a:pt x="1780540" y="236220"/>
                    </a:cubicBezTo>
                    <a:cubicBezTo>
                      <a:pt x="1725930" y="193040"/>
                      <a:pt x="1666240" y="154940"/>
                      <a:pt x="1606550" y="119380"/>
                    </a:cubicBezTo>
                    <a:cubicBezTo>
                      <a:pt x="1537970" y="77470"/>
                      <a:pt x="1461770" y="55880"/>
                      <a:pt x="1384300" y="34290"/>
                    </a:cubicBezTo>
                    <a:cubicBezTo>
                      <a:pt x="1337310" y="21590"/>
                      <a:pt x="1289050" y="11430"/>
                      <a:pt x="1239520" y="5080"/>
                    </a:cubicBezTo>
                    <a:cubicBezTo>
                      <a:pt x="1203960" y="0"/>
                      <a:pt x="1165860" y="2540"/>
                      <a:pt x="1129030" y="6350"/>
                    </a:cubicBezTo>
                    <a:cubicBezTo>
                      <a:pt x="1079500" y="10160"/>
                      <a:pt x="1029970" y="13970"/>
                      <a:pt x="980440" y="22860"/>
                    </a:cubicBezTo>
                    <a:cubicBezTo>
                      <a:pt x="943610" y="24130"/>
                      <a:pt x="908050" y="25400"/>
                      <a:pt x="869950" y="29210"/>
                    </a:cubicBezTo>
                    <a:cubicBezTo>
                      <a:pt x="850900" y="30480"/>
                      <a:pt x="831850" y="33020"/>
                      <a:pt x="812800" y="35560"/>
                    </a:cubicBezTo>
                    <a:cubicBezTo>
                      <a:pt x="800100" y="38100"/>
                      <a:pt x="788670" y="40640"/>
                      <a:pt x="777240" y="43180"/>
                    </a:cubicBezTo>
                    <a:cubicBezTo>
                      <a:pt x="730250" y="54610"/>
                      <a:pt x="685800" y="74930"/>
                      <a:pt x="645160" y="96520"/>
                    </a:cubicBezTo>
                    <a:cubicBezTo>
                      <a:pt x="562610" y="139700"/>
                      <a:pt x="483870" y="190500"/>
                      <a:pt x="411480" y="247650"/>
                    </a:cubicBezTo>
                    <a:cubicBezTo>
                      <a:pt x="381000" y="271780"/>
                      <a:pt x="351790" y="297180"/>
                      <a:pt x="322580" y="323850"/>
                    </a:cubicBezTo>
                    <a:cubicBezTo>
                      <a:pt x="270510" y="372110"/>
                      <a:pt x="227330" y="429260"/>
                      <a:pt x="187960" y="487680"/>
                    </a:cubicBezTo>
                    <a:cubicBezTo>
                      <a:pt x="158750" y="529590"/>
                      <a:pt x="134620" y="577850"/>
                      <a:pt x="114300" y="623570"/>
                    </a:cubicBezTo>
                    <a:cubicBezTo>
                      <a:pt x="99060" y="657860"/>
                      <a:pt x="82550" y="692150"/>
                      <a:pt x="72390" y="728980"/>
                    </a:cubicBezTo>
                    <a:cubicBezTo>
                      <a:pt x="44450" y="819150"/>
                      <a:pt x="22860" y="910590"/>
                      <a:pt x="8890" y="1003300"/>
                    </a:cubicBezTo>
                    <a:cubicBezTo>
                      <a:pt x="3810" y="1040130"/>
                      <a:pt x="1270" y="1076960"/>
                      <a:pt x="0" y="1115060"/>
                    </a:cubicBezTo>
                    <a:lnTo>
                      <a:pt x="0" y="1165860"/>
                    </a:lnTo>
                    <a:cubicBezTo>
                      <a:pt x="1270" y="1197610"/>
                      <a:pt x="2540" y="1236980"/>
                      <a:pt x="8890" y="1268730"/>
                    </a:cubicBezTo>
                    <a:cubicBezTo>
                      <a:pt x="15240" y="1305560"/>
                      <a:pt x="21590" y="1343660"/>
                      <a:pt x="31750" y="1379220"/>
                    </a:cubicBezTo>
                    <a:cubicBezTo>
                      <a:pt x="54610" y="1452880"/>
                      <a:pt x="78740" y="1527810"/>
                      <a:pt x="118110" y="1595120"/>
                    </a:cubicBezTo>
                    <a:cubicBezTo>
                      <a:pt x="138430" y="1629410"/>
                      <a:pt x="160020" y="1663700"/>
                      <a:pt x="182880" y="1695450"/>
                    </a:cubicBezTo>
                    <a:cubicBezTo>
                      <a:pt x="212090" y="1738630"/>
                      <a:pt x="241300" y="1780540"/>
                      <a:pt x="278130" y="1817370"/>
                    </a:cubicBezTo>
                    <a:cubicBezTo>
                      <a:pt x="322580" y="1863090"/>
                      <a:pt x="374650" y="1903730"/>
                      <a:pt x="427990" y="1939290"/>
                    </a:cubicBezTo>
                    <a:cubicBezTo>
                      <a:pt x="539750" y="2012950"/>
                      <a:pt x="673100" y="2054860"/>
                      <a:pt x="801370" y="2090420"/>
                    </a:cubicBezTo>
                    <a:cubicBezTo>
                      <a:pt x="831850" y="2099310"/>
                      <a:pt x="863600" y="2106930"/>
                      <a:pt x="895350" y="2113280"/>
                    </a:cubicBezTo>
                    <a:cubicBezTo>
                      <a:pt x="944880" y="2123440"/>
                      <a:pt x="994410" y="2134870"/>
                      <a:pt x="1043940" y="2137410"/>
                    </a:cubicBezTo>
                    <a:cubicBezTo>
                      <a:pt x="1083310" y="2139950"/>
                      <a:pt x="1123950" y="2136140"/>
                      <a:pt x="1163320" y="2133600"/>
                    </a:cubicBezTo>
                    <a:cubicBezTo>
                      <a:pt x="1216660" y="2129790"/>
                      <a:pt x="1270000" y="2124710"/>
                      <a:pt x="1323340" y="2113280"/>
                    </a:cubicBezTo>
                    <a:cubicBezTo>
                      <a:pt x="1375410" y="2101850"/>
                      <a:pt x="1424940" y="2084070"/>
                      <a:pt x="1473200" y="2062480"/>
                    </a:cubicBezTo>
                    <a:cubicBezTo>
                      <a:pt x="1549400" y="2029460"/>
                      <a:pt x="1623060" y="1983740"/>
                      <a:pt x="1678940" y="1921510"/>
                    </a:cubicBezTo>
                    <a:cubicBezTo>
                      <a:pt x="1739900" y="1852930"/>
                      <a:pt x="1798320" y="1783080"/>
                      <a:pt x="1847850" y="1705610"/>
                    </a:cubicBezTo>
                    <a:cubicBezTo>
                      <a:pt x="1896110" y="1630680"/>
                      <a:pt x="1936750" y="1550670"/>
                      <a:pt x="1976120" y="1469390"/>
                    </a:cubicBezTo>
                    <a:cubicBezTo>
                      <a:pt x="2007870" y="1403350"/>
                      <a:pt x="2039620" y="1334770"/>
                      <a:pt x="2056130" y="1262380"/>
                    </a:cubicBezTo>
                    <a:cubicBezTo>
                      <a:pt x="2067560" y="1212850"/>
                      <a:pt x="2077720" y="1162050"/>
                      <a:pt x="2082800" y="1112520"/>
                    </a:cubicBezTo>
                    <a:cubicBezTo>
                      <a:pt x="2086610" y="1074420"/>
                      <a:pt x="2087880" y="1037590"/>
                      <a:pt x="2087880" y="1000760"/>
                    </a:cubicBezTo>
                    <a:cubicBezTo>
                      <a:pt x="2087880" y="910590"/>
                      <a:pt x="2082800" y="820420"/>
                      <a:pt x="2067560" y="731520"/>
                    </a:cubicBezTo>
                    <a:cubicBezTo>
                      <a:pt x="2061210" y="695960"/>
                      <a:pt x="2052320" y="661670"/>
                      <a:pt x="2039620" y="628650"/>
                    </a:cubicBezTo>
                    <a:cubicBezTo>
                      <a:pt x="2019300" y="581660"/>
                      <a:pt x="2002790" y="533400"/>
                      <a:pt x="1979930" y="48641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18449" r="-34912"/>
                </a:stretch>
              </a:blipFill>
              <a:ln>
                <a:noFill/>
              </a:ln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12332161" y="9203769"/>
            <a:ext cx="3821058" cy="58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14247" y="8682732"/>
            <a:ext cx="8779831" cy="1039774"/>
            <a:chOff x="0" y="0"/>
            <a:chExt cx="11706442" cy="138636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242200"/>
              <a:ext cx="1466611" cy="90196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 l="25167" t="26606" r="30815" b="38289"/>
            <a:stretch>
              <a:fillRect/>
            </a:stretch>
          </p:blipFill>
          <p:spPr>
            <a:xfrm>
              <a:off x="3318151" y="5559"/>
              <a:ext cx="1224348" cy="138080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66611" y="0"/>
              <a:ext cx="1851541" cy="1314594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770610" y="215836"/>
              <a:ext cx="1045431" cy="101170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6160542" y="471783"/>
              <a:ext cx="1326274" cy="69774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7831316" y="413767"/>
              <a:ext cx="3875126" cy="813776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rcRect l="12705" t="37209" r="7260" b="39371"/>
          <a:stretch>
            <a:fillRect/>
          </a:stretch>
        </p:blipFill>
        <p:spPr>
          <a:xfrm>
            <a:off x="414247" y="476816"/>
            <a:ext cx="6088433" cy="1781523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821121" y="2375226"/>
            <a:ext cx="537498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E" sz="6000" dirty="0" smtClean="0">
                <a:solidFill>
                  <a:srgbClr val="015C60"/>
                </a:solidFill>
                <a:latin typeface="Open Sans Bold Bold"/>
              </a:rPr>
              <a:t>Thank </a:t>
            </a:r>
            <a:r>
              <a:rPr lang="en-IE" sz="6000" dirty="0">
                <a:solidFill>
                  <a:srgbClr val="015C60"/>
                </a:solidFill>
                <a:latin typeface="Open Sans Bold Bold"/>
              </a:rPr>
              <a:t>you!</a:t>
            </a:r>
            <a:endParaRPr lang="en-US" sz="6000" dirty="0">
              <a:solidFill>
                <a:srgbClr val="015C60"/>
              </a:solidFill>
              <a:latin typeface="Open Sans Bold Bold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" name="Picture 32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72" y="3616342"/>
            <a:ext cx="2247900" cy="122740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414247" y="4843749"/>
            <a:ext cx="115794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rgbClr val="015C60"/>
                </a:solidFill>
                <a:latin typeface="Open Sans"/>
              </a:rPr>
              <a:t>European Commission </a:t>
            </a:r>
          </a:p>
          <a:p>
            <a:r>
              <a:rPr lang="fr-BE" sz="2800" b="1" dirty="0" err="1">
                <a:solidFill>
                  <a:srgbClr val="015C60"/>
                </a:solidFill>
                <a:latin typeface="Open Sans"/>
              </a:rPr>
              <a:t>Directorate</a:t>
            </a:r>
            <a:r>
              <a:rPr lang="fr-BE" sz="2800" b="1" dirty="0">
                <a:solidFill>
                  <a:srgbClr val="015C60"/>
                </a:solidFill>
                <a:latin typeface="Open Sans"/>
              </a:rPr>
              <a:t> General for Structural </a:t>
            </a:r>
            <a:r>
              <a:rPr lang="fr-BE" sz="2800" b="1" dirty="0" err="1">
                <a:solidFill>
                  <a:srgbClr val="015C60"/>
                </a:solidFill>
                <a:latin typeface="Open Sans"/>
              </a:rPr>
              <a:t>Reform</a:t>
            </a:r>
            <a:r>
              <a:rPr lang="fr-BE" sz="2800" b="1" dirty="0">
                <a:solidFill>
                  <a:srgbClr val="015C60"/>
                </a:solidFill>
                <a:latin typeface="Open Sans"/>
              </a:rPr>
              <a:t> Support (DG REFORM)</a:t>
            </a:r>
          </a:p>
          <a:p>
            <a:r>
              <a:rPr lang="fr-BE" sz="2800" dirty="0">
                <a:solidFill>
                  <a:srgbClr val="015C60"/>
                </a:solidFill>
                <a:latin typeface="Open Sans"/>
              </a:rPr>
              <a:t>Unit B4 </a:t>
            </a:r>
            <a:r>
              <a:rPr lang="en-GB" sz="2800" dirty="0">
                <a:solidFill>
                  <a:srgbClr val="015C60"/>
                </a:solidFill>
                <a:latin typeface="Open Sans"/>
              </a:rPr>
              <a:t>– Labour Market, Education, Health &amp; Social </a:t>
            </a:r>
            <a:r>
              <a:rPr lang="en-GB" sz="2800" dirty="0" smtClean="0">
                <a:solidFill>
                  <a:srgbClr val="015C60"/>
                </a:solidFill>
                <a:latin typeface="Open Sans"/>
              </a:rPr>
              <a:t>Services</a:t>
            </a:r>
          </a:p>
          <a:p>
            <a:r>
              <a:rPr lang="en-GB" sz="2800" dirty="0" smtClean="0">
                <a:solidFill>
                  <a:srgbClr val="015C60"/>
                </a:solidFill>
                <a:latin typeface="Open Sans"/>
              </a:rPr>
              <a:t>	</a:t>
            </a:r>
          </a:p>
          <a:p>
            <a:r>
              <a:rPr lang="en-GB" sz="2800" dirty="0">
                <a:solidFill>
                  <a:srgbClr val="015C60"/>
                </a:solidFill>
                <a:latin typeface="Open Sans"/>
                <a:hlinkClick r:id="rId11"/>
              </a:rPr>
              <a:t>	</a:t>
            </a:r>
            <a:r>
              <a:rPr lang="en-GB" sz="2800" dirty="0" smtClean="0">
                <a:solidFill>
                  <a:srgbClr val="015C60"/>
                </a:solidFill>
                <a:latin typeface="Open Sans"/>
                <a:hlinkClick r:id="rId11"/>
              </a:rPr>
              <a:t>https</a:t>
            </a:r>
            <a:r>
              <a:rPr lang="en-GB" sz="2800" dirty="0">
                <a:solidFill>
                  <a:srgbClr val="015C60"/>
                </a:solidFill>
                <a:latin typeface="Open Sans"/>
                <a:hlinkClick r:id="rId11"/>
              </a:rPr>
              <a:t>://</a:t>
            </a:r>
            <a:r>
              <a:rPr lang="en-GB" sz="2800" dirty="0" smtClean="0">
                <a:solidFill>
                  <a:srgbClr val="015C60"/>
                </a:solidFill>
                <a:latin typeface="Open Sans"/>
                <a:hlinkClick r:id="rId11"/>
              </a:rPr>
              <a:t>ec.europa.eu/reform-support/index_en</a:t>
            </a:r>
            <a:endParaRPr lang="en-US" sz="2800" dirty="0">
              <a:solidFill>
                <a:srgbClr val="015C60"/>
              </a:solidFill>
              <a:latin typeface="Open Sans"/>
            </a:endParaRPr>
          </a:p>
          <a:p>
            <a:endParaRPr lang="en-GB" sz="2800" dirty="0" smtClean="0">
              <a:solidFill>
                <a:srgbClr val="015C60"/>
              </a:solidFill>
              <a:latin typeface="Open Sans"/>
            </a:endParaRPr>
          </a:p>
          <a:p>
            <a:r>
              <a:rPr lang="fr-BE" sz="2800" dirty="0" smtClean="0">
                <a:solidFill>
                  <a:srgbClr val="015C60"/>
                </a:solidFill>
                <a:latin typeface="Open Sans"/>
              </a:rPr>
              <a:t>	</a:t>
            </a:r>
            <a:r>
              <a:rPr lang="fr-BE" sz="2800" dirty="0" smtClean="0">
                <a:solidFill>
                  <a:srgbClr val="015C60"/>
                </a:solidFill>
                <a:latin typeface="Open Sans"/>
                <a:hlinkClick r:id="rId12"/>
              </a:rPr>
              <a:t>Theodora.Giouroukou@ec.europa.eu</a:t>
            </a:r>
            <a:endParaRPr lang="fr-BE" sz="2800" dirty="0" smtClean="0">
              <a:solidFill>
                <a:srgbClr val="015C60"/>
              </a:solidFill>
              <a:latin typeface="Open Sans"/>
            </a:endParaRPr>
          </a:p>
          <a:p>
            <a:endParaRPr lang="fr-BE" sz="2800" dirty="0" smtClean="0">
              <a:solidFill>
                <a:srgbClr val="015C60"/>
              </a:solidFill>
              <a:latin typeface="Open Sans"/>
            </a:endParaRPr>
          </a:p>
          <a:p>
            <a:r>
              <a:rPr lang="fr-BE" sz="2800" dirty="0" smtClean="0">
                <a:solidFill>
                  <a:srgbClr val="015C60"/>
                </a:solidFill>
                <a:latin typeface="Open Sans"/>
              </a:rPr>
              <a:t>	</a:t>
            </a:r>
            <a:endParaRPr lang="en-US" sz="2800" dirty="0">
              <a:solidFill>
                <a:srgbClr val="015C60"/>
              </a:solidFill>
              <a:latin typeface="Open San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8" y="7219954"/>
            <a:ext cx="697059" cy="69705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88" y="6269815"/>
            <a:ext cx="684199" cy="75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540080" y="618268"/>
            <a:ext cx="15157120" cy="1101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17"/>
              </a:lnSpc>
            </a:pPr>
            <a:r>
              <a:rPr lang="fr-BE" sz="4800" dirty="0" err="1" smtClean="0">
                <a:solidFill>
                  <a:srgbClr val="015C60"/>
                </a:solidFill>
                <a:latin typeface="Open Sans Extra Bold"/>
              </a:rPr>
              <a:t>What</a:t>
            </a:r>
            <a:r>
              <a:rPr lang="fr-BE" sz="4800" dirty="0" smtClean="0">
                <a:solidFill>
                  <a:srgbClr val="015C60"/>
                </a:solidFill>
                <a:latin typeface="Open Sans Extra Bold"/>
              </a:rPr>
              <a:t> </a:t>
            </a:r>
            <a:r>
              <a:rPr lang="fr-BE" sz="4800" dirty="0" err="1" smtClean="0">
                <a:solidFill>
                  <a:srgbClr val="015C60"/>
                </a:solidFill>
                <a:latin typeface="Open Sans Extra Bold"/>
              </a:rPr>
              <a:t>does</a:t>
            </a:r>
            <a:r>
              <a:rPr lang="fr-BE" sz="4800" dirty="0" smtClean="0">
                <a:solidFill>
                  <a:srgbClr val="015C60"/>
                </a:solidFill>
                <a:latin typeface="Open Sans Extra Bold"/>
              </a:rPr>
              <a:t> DG REFORM do</a:t>
            </a:r>
            <a:r>
              <a:rPr lang="fr-BE" sz="4800" dirty="0" smtClean="0">
                <a:solidFill>
                  <a:srgbClr val="015C60"/>
                </a:solidFill>
                <a:latin typeface="Open Sans Extra Bold"/>
              </a:rPr>
              <a:t>? </a:t>
            </a:r>
            <a:r>
              <a:rPr lang="fr-BE" sz="4800" dirty="0" err="1" smtClean="0">
                <a:solidFill>
                  <a:srgbClr val="015C60"/>
                </a:solidFill>
                <a:latin typeface="Open Sans Extra Bold"/>
              </a:rPr>
              <a:t>What</a:t>
            </a:r>
            <a:r>
              <a:rPr lang="fr-BE" sz="4800" dirty="0" smtClean="0">
                <a:solidFill>
                  <a:srgbClr val="015C60"/>
                </a:solidFill>
                <a:latin typeface="Open Sans Extra Bold"/>
              </a:rPr>
              <a:t> </a:t>
            </a:r>
            <a:r>
              <a:rPr lang="fr-BE" sz="4800" dirty="0" err="1" smtClean="0">
                <a:solidFill>
                  <a:srgbClr val="015C60"/>
                </a:solidFill>
                <a:latin typeface="Open Sans Extra Bold"/>
              </a:rPr>
              <a:t>is</a:t>
            </a:r>
            <a:r>
              <a:rPr lang="fr-BE" sz="4800" dirty="0" smtClean="0">
                <a:solidFill>
                  <a:srgbClr val="015C60"/>
                </a:solidFill>
                <a:latin typeface="Open Sans Extra Bold"/>
              </a:rPr>
              <a:t> the TSI? </a:t>
            </a:r>
            <a:endParaRPr lang="en-US" sz="4800" dirty="0">
              <a:solidFill>
                <a:srgbClr val="015C60"/>
              </a:solidFill>
              <a:latin typeface="Open Sans Extra Bol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34520" y="8871156"/>
            <a:ext cx="4153480" cy="12955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0080" y="2095500"/>
            <a:ext cx="9975520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0">
              <a:spcBef>
                <a:spcPts val="1200"/>
              </a:spcBef>
              <a:spcAft>
                <a:spcPts val="600"/>
              </a:spcAft>
              <a:buClr>
                <a:srgbClr val="21958E"/>
              </a:buClr>
              <a:buSzPct val="110000"/>
              <a:buNone/>
            </a:pPr>
            <a:r>
              <a:rPr lang="en-GB" sz="3200" dirty="0">
                <a:solidFill>
                  <a:srgbClr val="015C60"/>
                </a:solidFill>
                <a:latin typeface="Open Sans"/>
              </a:rPr>
              <a:t>DG REFORM offers </a:t>
            </a:r>
            <a:r>
              <a:rPr lang="en-GB" sz="3200" b="1" dirty="0">
                <a:solidFill>
                  <a:srgbClr val="015C60"/>
                </a:solidFill>
                <a:latin typeface="Open Sans"/>
              </a:rPr>
              <a:t>technical support/expertise </a:t>
            </a:r>
            <a:r>
              <a:rPr lang="en-GB" sz="3200" dirty="0">
                <a:solidFill>
                  <a:srgbClr val="015C60"/>
                </a:solidFill>
                <a:latin typeface="Open Sans"/>
              </a:rPr>
              <a:t>for design and implementation of </a:t>
            </a:r>
            <a:r>
              <a:rPr lang="en-GB" sz="3200" dirty="0" smtClean="0">
                <a:solidFill>
                  <a:srgbClr val="015C60"/>
                </a:solidFill>
                <a:latin typeface="Open Sans"/>
              </a:rPr>
              <a:t>growth enhancing </a:t>
            </a:r>
            <a:r>
              <a:rPr lang="en-GB" sz="3200" dirty="0" smtClean="0">
                <a:solidFill>
                  <a:srgbClr val="015C60"/>
                </a:solidFill>
                <a:latin typeface="Open Sans"/>
              </a:rPr>
              <a:t>&amp; inclusive </a:t>
            </a:r>
            <a:r>
              <a:rPr lang="en-GB" sz="3200" dirty="0" smtClean="0">
                <a:solidFill>
                  <a:srgbClr val="015C60"/>
                </a:solidFill>
                <a:latin typeface="Open Sans"/>
              </a:rPr>
              <a:t>reforms</a:t>
            </a:r>
            <a:r>
              <a:rPr lang="en-GB" sz="3200" dirty="0" smtClean="0">
                <a:solidFill>
                  <a:srgbClr val="015C60"/>
                </a:solidFill>
                <a:latin typeface="Open Sans"/>
              </a:rPr>
              <a:t>:</a:t>
            </a:r>
            <a:endParaRPr lang="en-GB" sz="3200" dirty="0">
              <a:solidFill>
                <a:srgbClr val="015C60"/>
              </a:solidFill>
              <a:latin typeface="Open Sans"/>
            </a:endParaRPr>
          </a:p>
          <a:p>
            <a:pPr marL="914400" lvl="1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GB" sz="3200" b="1" dirty="0">
                <a:solidFill>
                  <a:srgbClr val="015C60"/>
                </a:solidFill>
                <a:latin typeface="Open Sans"/>
              </a:rPr>
              <a:t>For all EU Member States</a:t>
            </a:r>
            <a:r>
              <a:rPr lang="en-GB" sz="3200" dirty="0">
                <a:solidFill>
                  <a:srgbClr val="015C60"/>
                </a:solidFill>
                <a:latin typeface="Open Sans"/>
              </a:rPr>
              <a:t> based on requests</a:t>
            </a:r>
          </a:p>
          <a:p>
            <a:pPr marL="914400" lvl="1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GB" sz="3200" dirty="0" smtClean="0">
                <a:solidFill>
                  <a:srgbClr val="015C60"/>
                </a:solidFill>
                <a:latin typeface="Open Sans"/>
              </a:rPr>
              <a:t>Over </a:t>
            </a:r>
            <a:r>
              <a:rPr lang="en-GB" sz="3200" b="1" dirty="0">
                <a:solidFill>
                  <a:srgbClr val="015C60"/>
                </a:solidFill>
                <a:latin typeface="Open Sans"/>
              </a:rPr>
              <a:t>1000 projects </a:t>
            </a:r>
            <a:r>
              <a:rPr lang="en-GB" sz="3200" dirty="0">
                <a:solidFill>
                  <a:srgbClr val="015C60"/>
                </a:solidFill>
                <a:latin typeface="Open Sans"/>
              </a:rPr>
              <a:t>in </a:t>
            </a:r>
            <a:r>
              <a:rPr lang="en-GB" sz="3200" b="1" dirty="0">
                <a:solidFill>
                  <a:srgbClr val="015C60"/>
                </a:solidFill>
                <a:latin typeface="Open Sans"/>
              </a:rPr>
              <a:t>27 Member </a:t>
            </a:r>
            <a:r>
              <a:rPr lang="en-GB" sz="3200" b="1" dirty="0" smtClean="0">
                <a:solidFill>
                  <a:srgbClr val="015C60"/>
                </a:solidFill>
                <a:latin typeface="Open Sans"/>
              </a:rPr>
              <a:t>States</a:t>
            </a:r>
          </a:p>
          <a:p>
            <a:pPr marL="914400" lvl="1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15C60"/>
                </a:solidFill>
                <a:latin typeface="Open Sans"/>
              </a:rPr>
              <a:t>€ 864 million of budget </a:t>
            </a:r>
            <a:r>
              <a:rPr lang="en-US" sz="3200" dirty="0">
                <a:solidFill>
                  <a:srgbClr val="015C60"/>
                </a:solidFill>
                <a:latin typeface="Open Sans"/>
              </a:rPr>
              <a:t>for the period </a:t>
            </a:r>
            <a:r>
              <a:rPr lang="en-US" sz="3200" dirty="0">
                <a:solidFill>
                  <a:srgbClr val="015C60"/>
                </a:solidFill>
                <a:latin typeface="Open Sans"/>
              </a:rPr>
              <a:t>2021-2027</a:t>
            </a:r>
            <a:endParaRPr lang="en-GB" sz="3200" dirty="0">
              <a:solidFill>
                <a:srgbClr val="015C60"/>
              </a:solidFill>
              <a:latin typeface="Open Sans"/>
            </a:endParaRPr>
          </a:p>
          <a:p>
            <a:pPr marL="914400" lvl="1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GB" sz="3200" dirty="0">
                <a:solidFill>
                  <a:srgbClr val="015C60"/>
                </a:solidFill>
                <a:latin typeface="Open Sans"/>
              </a:rPr>
              <a:t>Addressing a </a:t>
            </a:r>
            <a:r>
              <a:rPr lang="en-GB" sz="3200" b="1" dirty="0">
                <a:solidFill>
                  <a:srgbClr val="015C60"/>
                </a:solidFill>
                <a:latin typeface="Open Sans"/>
              </a:rPr>
              <a:t>wide range of reform areas</a:t>
            </a:r>
          </a:p>
          <a:p>
            <a:pPr marL="914400" lvl="1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GB" sz="3200" dirty="0">
                <a:solidFill>
                  <a:srgbClr val="015C60"/>
                </a:solidFill>
                <a:latin typeface="Open Sans"/>
              </a:rPr>
              <a:t>Covering </a:t>
            </a:r>
            <a:r>
              <a:rPr lang="en-GB" sz="3200" b="1" dirty="0">
                <a:solidFill>
                  <a:srgbClr val="015C60"/>
                </a:solidFill>
                <a:latin typeface="Open Sans"/>
              </a:rPr>
              <a:t>entire life cycle of the reforms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GB" sz="3200" b="1" dirty="0">
                <a:solidFill>
                  <a:srgbClr val="015C60"/>
                </a:solidFill>
                <a:latin typeface="Open Sans"/>
              </a:rPr>
              <a:t>Tailor-made support</a:t>
            </a:r>
            <a:endParaRPr lang="sl-SI" sz="3200" b="1" dirty="0">
              <a:solidFill>
                <a:srgbClr val="015C60"/>
              </a:solidFill>
              <a:latin typeface="Open Sans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GB" sz="3200" b="1" dirty="0">
                <a:solidFill>
                  <a:srgbClr val="015C60"/>
                </a:solidFill>
                <a:latin typeface="Open Sans"/>
              </a:rPr>
              <a:t>No co-financing </a:t>
            </a:r>
            <a:r>
              <a:rPr lang="en-GB" sz="3200" dirty="0">
                <a:solidFill>
                  <a:srgbClr val="015C60"/>
                </a:solidFill>
                <a:latin typeface="Open Sans"/>
              </a:rPr>
              <a:t>requirement</a:t>
            </a:r>
            <a:endParaRPr lang="sl-SI" sz="3200" dirty="0">
              <a:solidFill>
                <a:srgbClr val="015C60"/>
              </a:solidFill>
              <a:latin typeface="Open Sans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endParaRPr lang="en-GB" dirty="0">
              <a:solidFill>
                <a:srgbClr val="21958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82400" y="2190294"/>
            <a:ext cx="5090782" cy="6453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537031" y="424897"/>
            <a:ext cx="1249012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17"/>
              </a:lnSpc>
            </a:pPr>
            <a:r>
              <a:rPr lang="fr-BE" sz="5400" dirty="0" err="1" smtClean="0">
                <a:solidFill>
                  <a:srgbClr val="015C60"/>
                </a:solidFill>
                <a:latin typeface="Open Sans Extra Bold"/>
              </a:rPr>
              <a:t>Reform</a:t>
            </a:r>
            <a:r>
              <a:rPr lang="fr-BE" sz="5400" dirty="0" smtClean="0">
                <a:solidFill>
                  <a:srgbClr val="015C60"/>
                </a:solidFill>
                <a:latin typeface="Open Sans Extra Bold"/>
              </a:rPr>
              <a:t> areas </a:t>
            </a:r>
            <a:r>
              <a:rPr lang="fr-BE" sz="5400" dirty="0" err="1" smtClean="0">
                <a:solidFill>
                  <a:srgbClr val="015C60"/>
                </a:solidFill>
                <a:latin typeface="Open Sans Extra Bold"/>
              </a:rPr>
              <a:t>covered</a:t>
            </a:r>
            <a:r>
              <a:rPr lang="fr-BE" sz="5400" dirty="0" smtClean="0">
                <a:solidFill>
                  <a:srgbClr val="015C60"/>
                </a:solidFill>
                <a:latin typeface="Open Sans Extra Bold"/>
              </a:rPr>
              <a:t> by the TSI</a:t>
            </a:r>
            <a:endParaRPr lang="en-US" sz="5400" dirty="0">
              <a:solidFill>
                <a:srgbClr val="015C60"/>
              </a:solidFill>
              <a:latin typeface="Open Sans Extra Bol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34520" y="8871156"/>
            <a:ext cx="4153480" cy="129558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37031" y="1497501"/>
            <a:ext cx="16452520" cy="2713917"/>
            <a:chOff x="573663" y="1672802"/>
            <a:chExt cx="12014968" cy="3273692"/>
          </a:xfrm>
        </p:grpSpPr>
        <p:grpSp>
          <p:nvGrpSpPr>
            <p:cNvPr id="15" name="Group 14"/>
            <p:cNvGrpSpPr/>
            <p:nvPr/>
          </p:nvGrpSpPr>
          <p:grpSpPr>
            <a:xfrm>
              <a:off x="737221" y="1886719"/>
              <a:ext cx="3271170" cy="489659"/>
              <a:chOff x="450831" y="1463639"/>
              <a:chExt cx="4578630" cy="489659"/>
            </a:xfrm>
          </p:grpSpPr>
          <p:sp>
            <p:nvSpPr>
              <p:cNvPr id="25" name="btfpColumnHeaderBoxText174772">
                <a:extLst>
                  <a:ext uri="{FF2B5EF4-FFF2-40B4-BE49-F238E27FC236}">
                    <a16:creationId xmlns:a16="http://schemas.microsoft.com/office/drawing/2014/main" id="{75A20CCA-A76A-433E-ACBB-C74F87485E31}"/>
                  </a:ext>
                </a:extLst>
              </p:cNvPr>
              <p:cNvSpPr txBox="1"/>
              <p:nvPr/>
            </p:nvSpPr>
            <p:spPr bwMode="gray">
              <a:xfrm>
                <a:off x="450831" y="1463639"/>
                <a:ext cx="4578630" cy="46166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anchor="b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1">
                    <a:solidFill>
                      <a:srgbClr val="21958E"/>
                    </a:solidFill>
                  </a:defRPr>
                </a:pPr>
                <a:r>
                  <a:rPr kumimoji="0" lang="en-IE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958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Green</a:t>
                </a:r>
                <a:r>
                  <a:rPr kumimoji="0" lang="en-IE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21958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Transition</a:t>
                </a: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6" name="btfpColumnHeaderBoxLine174772">
                <a:extLst>
                  <a:ext uri="{FF2B5EF4-FFF2-40B4-BE49-F238E27FC236}">
                    <a16:creationId xmlns:a16="http://schemas.microsoft.com/office/drawing/2014/main" id="{F7804046-A594-49BB-9C37-D2622CC6B2EC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450831" y="1953298"/>
                <a:ext cx="4578570" cy="0"/>
              </a:xfrm>
              <a:prstGeom prst="line">
                <a:avLst/>
              </a:prstGeom>
              <a:ln w="9525" cap="flat">
                <a:solidFill>
                  <a:schemeClr val="bg1">
                    <a:lumMod val="50000"/>
                  </a:schemeClr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4546356" y="1886719"/>
              <a:ext cx="3272600" cy="489659"/>
              <a:chOff x="448769" y="1463639"/>
              <a:chExt cx="4580632" cy="489659"/>
            </a:xfrm>
          </p:grpSpPr>
          <p:sp>
            <p:nvSpPr>
              <p:cNvPr id="23" name="btfpColumnHeaderBoxText174772">
                <a:extLst>
                  <a:ext uri="{FF2B5EF4-FFF2-40B4-BE49-F238E27FC236}">
                    <a16:creationId xmlns:a16="http://schemas.microsoft.com/office/drawing/2014/main" id="{75A20CCA-A76A-433E-ACBB-C74F87485E31}"/>
                  </a:ext>
                </a:extLst>
              </p:cNvPr>
              <p:cNvSpPr txBox="1"/>
              <p:nvPr/>
            </p:nvSpPr>
            <p:spPr bwMode="gray">
              <a:xfrm>
                <a:off x="448769" y="1463639"/>
                <a:ext cx="4578630" cy="46166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anchor="b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1">
                    <a:solidFill>
                      <a:srgbClr val="21958E"/>
                    </a:solidFill>
                  </a:defRPr>
                </a:pPr>
                <a:r>
                  <a:rPr kumimoji="0" lang="en-IE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958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Digital Transformation</a:t>
                </a: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4" name="btfpColumnHeaderBoxLine174772">
                <a:extLst>
                  <a:ext uri="{FF2B5EF4-FFF2-40B4-BE49-F238E27FC236}">
                    <a16:creationId xmlns:a16="http://schemas.microsoft.com/office/drawing/2014/main" id="{F7804046-A594-49BB-9C37-D2622CC6B2EC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450831" y="1953298"/>
                <a:ext cx="4578570" cy="0"/>
              </a:xfrm>
              <a:prstGeom prst="line">
                <a:avLst/>
              </a:prstGeom>
              <a:ln w="9525" cap="flat">
                <a:solidFill>
                  <a:schemeClr val="bg1">
                    <a:lumMod val="50000"/>
                  </a:schemeClr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8194816" y="1672802"/>
              <a:ext cx="4393815" cy="703576"/>
              <a:chOff x="221812" y="1249722"/>
              <a:chExt cx="6149987" cy="703576"/>
            </a:xfrm>
          </p:grpSpPr>
          <p:sp>
            <p:nvSpPr>
              <p:cNvPr id="21" name="btfpColumnHeaderBoxText174772">
                <a:extLst>
                  <a:ext uri="{FF2B5EF4-FFF2-40B4-BE49-F238E27FC236}">
                    <a16:creationId xmlns:a16="http://schemas.microsoft.com/office/drawing/2014/main" id="{75A20CCA-A76A-433E-ACBB-C74F87485E31}"/>
                  </a:ext>
                </a:extLst>
              </p:cNvPr>
              <p:cNvSpPr txBox="1"/>
              <p:nvPr/>
            </p:nvSpPr>
            <p:spPr bwMode="gray">
              <a:xfrm>
                <a:off x="221812" y="1249722"/>
                <a:ext cx="6149987" cy="62283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anchor="b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1">
                    <a:solidFill>
                      <a:srgbClr val="21958E"/>
                    </a:solidFill>
                  </a:defRPr>
                </a:pPr>
                <a:r>
                  <a:rPr kumimoji="0" lang="en-IE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958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Health and long-term care</a:t>
                </a: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1958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2" name="btfpColumnHeaderBoxLine174772">
                <a:extLst>
                  <a:ext uri="{FF2B5EF4-FFF2-40B4-BE49-F238E27FC236}">
                    <a16:creationId xmlns:a16="http://schemas.microsoft.com/office/drawing/2014/main" id="{F7804046-A594-49BB-9C37-D2622CC6B2EC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450831" y="1953298"/>
                <a:ext cx="4578570" cy="0"/>
              </a:xfrm>
              <a:prstGeom prst="line">
                <a:avLst/>
              </a:prstGeom>
              <a:ln w="9525" cap="flat">
                <a:solidFill>
                  <a:schemeClr val="bg1">
                    <a:lumMod val="50000"/>
                  </a:schemeClr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663" y="2534931"/>
              <a:ext cx="3598240" cy="24099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4209" y="2534854"/>
              <a:ext cx="3599640" cy="24116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4816" y="2534854"/>
              <a:ext cx="3599640" cy="24116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7" name="Group 26"/>
          <p:cNvGrpSpPr/>
          <p:nvPr/>
        </p:nvGrpSpPr>
        <p:grpSpPr>
          <a:xfrm>
            <a:off x="517044" y="4195909"/>
            <a:ext cx="15365028" cy="2360098"/>
            <a:chOff x="571950" y="1900367"/>
            <a:chExt cx="11221215" cy="3032426"/>
          </a:xfrm>
        </p:grpSpPr>
        <p:grpSp>
          <p:nvGrpSpPr>
            <p:cNvPr id="28" name="Group 27"/>
            <p:cNvGrpSpPr/>
            <p:nvPr/>
          </p:nvGrpSpPr>
          <p:grpSpPr>
            <a:xfrm>
              <a:off x="737221" y="1900367"/>
              <a:ext cx="3271170" cy="489659"/>
              <a:chOff x="450831" y="1463639"/>
              <a:chExt cx="4578630" cy="489659"/>
            </a:xfrm>
          </p:grpSpPr>
          <p:sp>
            <p:nvSpPr>
              <p:cNvPr id="38" name="btfpColumnHeaderBoxText174772">
                <a:extLst>
                  <a:ext uri="{FF2B5EF4-FFF2-40B4-BE49-F238E27FC236}">
                    <a16:creationId xmlns:a16="http://schemas.microsoft.com/office/drawing/2014/main" id="{75A20CCA-A76A-433E-ACBB-C74F87485E31}"/>
                  </a:ext>
                </a:extLst>
              </p:cNvPr>
              <p:cNvSpPr txBox="1"/>
              <p:nvPr/>
            </p:nvSpPr>
            <p:spPr bwMode="gray">
              <a:xfrm>
                <a:off x="450831" y="1463639"/>
                <a:ext cx="4578630" cy="46166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anchor="b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1">
                    <a:solidFill>
                      <a:srgbClr val="21958E"/>
                    </a:solidFill>
                  </a:defRPr>
                </a:pPr>
                <a:r>
                  <a:rPr lang="en-IE" b="1" dirty="0">
                    <a:solidFill>
                      <a:srgbClr val="21958E"/>
                    </a:solidFill>
                    <a:latin typeface="Arial"/>
                  </a:rPr>
                  <a:t>Education and Training</a:t>
                </a: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39" name="btfpColumnHeaderBoxLine174772">
                <a:extLst>
                  <a:ext uri="{FF2B5EF4-FFF2-40B4-BE49-F238E27FC236}">
                    <a16:creationId xmlns:a16="http://schemas.microsoft.com/office/drawing/2014/main" id="{F7804046-A594-49BB-9C37-D2622CC6B2EC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450831" y="1953298"/>
                <a:ext cx="4578570" cy="0"/>
              </a:xfrm>
              <a:prstGeom prst="line">
                <a:avLst/>
              </a:prstGeom>
              <a:ln w="9525" cap="flat">
                <a:solidFill>
                  <a:schemeClr val="bg1">
                    <a:lumMod val="50000"/>
                  </a:schemeClr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4547829" y="1900367"/>
              <a:ext cx="3271170" cy="489659"/>
              <a:chOff x="450831" y="1463639"/>
              <a:chExt cx="4578630" cy="489659"/>
            </a:xfrm>
          </p:grpSpPr>
          <p:sp>
            <p:nvSpPr>
              <p:cNvPr id="36" name="btfpColumnHeaderBoxText174772">
                <a:extLst>
                  <a:ext uri="{FF2B5EF4-FFF2-40B4-BE49-F238E27FC236}">
                    <a16:creationId xmlns:a16="http://schemas.microsoft.com/office/drawing/2014/main" id="{75A20CCA-A76A-433E-ACBB-C74F87485E31}"/>
                  </a:ext>
                </a:extLst>
              </p:cNvPr>
              <p:cNvSpPr txBox="1"/>
              <p:nvPr/>
            </p:nvSpPr>
            <p:spPr bwMode="gray">
              <a:xfrm>
                <a:off x="450831" y="1463639"/>
                <a:ext cx="4578630" cy="46166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anchor="b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1">
                    <a:solidFill>
                      <a:srgbClr val="21958E"/>
                    </a:solidFill>
                  </a:defRPr>
                </a:pPr>
                <a:r>
                  <a:rPr kumimoji="0" lang="en-IE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958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Governance and Public Administration</a:t>
                </a: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37" name="btfpColumnHeaderBoxLine174772">
                <a:extLst>
                  <a:ext uri="{FF2B5EF4-FFF2-40B4-BE49-F238E27FC236}">
                    <a16:creationId xmlns:a16="http://schemas.microsoft.com/office/drawing/2014/main" id="{F7804046-A594-49BB-9C37-D2622CC6B2EC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450831" y="1953298"/>
                <a:ext cx="4578570" cy="0"/>
              </a:xfrm>
              <a:prstGeom prst="line">
                <a:avLst/>
              </a:prstGeom>
              <a:ln w="9525" cap="flat">
                <a:solidFill>
                  <a:schemeClr val="bg1">
                    <a:lumMod val="50000"/>
                  </a:schemeClr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8358436" y="1900367"/>
              <a:ext cx="3271170" cy="489659"/>
              <a:chOff x="450831" y="1463639"/>
              <a:chExt cx="4578630" cy="489659"/>
            </a:xfrm>
          </p:grpSpPr>
          <p:sp>
            <p:nvSpPr>
              <p:cNvPr id="34" name="btfpColumnHeaderBoxText174772">
                <a:extLst>
                  <a:ext uri="{FF2B5EF4-FFF2-40B4-BE49-F238E27FC236}">
                    <a16:creationId xmlns:a16="http://schemas.microsoft.com/office/drawing/2014/main" id="{75A20CCA-A76A-433E-ACBB-C74F87485E31}"/>
                  </a:ext>
                </a:extLst>
              </p:cNvPr>
              <p:cNvSpPr txBox="1"/>
              <p:nvPr/>
            </p:nvSpPr>
            <p:spPr bwMode="gray">
              <a:xfrm>
                <a:off x="450831" y="1463639"/>
                <a:ext cx="4578630" cy="46166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anchor="b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1">
                    <a:solidFill>
                      <a:srgbClr val="21958E"/>
                    </a:solidFill>
                  </a:defRPr>
                </a:pPr>
                <a:r>
                  <a:rPr kumimoji="0" lang="en-IE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958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Competitiveness,</a:t>
                </a:r>
                <a:r>
                  <a:rPr kumimoji="0" lang="en-IE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21958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Growth and SMEs</a:t>
                </a: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1958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35" name="btfpColumnHeaderBoxLine174772">
                <a:extLst>
                  <a:ext uri="{FF2B5EF4-FFF2-40B4-BE49-F238E27FC236}">
                    <a16:creationId xmlns:a16="http://schemas.microsoft.com/office/drawing/2014/main" id="{F7804046-A594-49BB-9C37-D2622CC6B2EC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450831" y="1953298"/>
                <a:ext cx="4578570" cy="0"/>
              </a:xfrm>
              <a:prstGeom prst="line">
                <a:avLst/>
              </a:prstGeom>
              <a:ln w="9525" cap="flat">
                <a:solidFill>
                  <a:schemeClr val="bg1">
                    <a:lumMod val="50000"/>
                  </a:schemeClr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Picture 30"/>
            <p:cNvPicPr>
              <a:picLocks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950" y="2520793"/>
              <a:ext cx="3600000" cy="241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2" name="Picture 31"/>
            <p:cNvPicPr>
              <a:picLocks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2558" y="2520793"/>
              <a:ext cx="3600000" cy="241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" name="Picture 32"/>
            <p:cNvPicPr>
              <a:picLocks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3165" y="2520793"/>
              <a:ext cx="3600000" cy="241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0" name="Group 39"/>
          <p:cNvGrpSpPr/>
          <p:nvPr/>
        </p:nvGrpSpPr>
        <p:grpSpPr>
          <a:xfrm>
            <a:off x="517044" y="6703842"/>
            <a:ext cx="15484494" cy="2182158"/>
            <a:chOff x="587095" y="1954958"/>
            <a:chExt cx="11221216" cy="3060135"/>
          </a:xfrm>
        </p:grpSpPr>
        <p:grpSp>
          <p:nvGrpSpPr>
            <p:cNvPr id="41" name="Group 40"/>
            <p:cNvGrpSpPr/>
            <p:nvPr/>
          </p:nvGrpSpPr>
          <p:grpSpPr>
            <a:xfrm>
              <a:off x="737221" y="1954958"/>
              <a:ext cx="3525371" cy="489659"/>
              <a:chOff x="450831" y="1463639"/>
              <a:chExt cx="4934433" cy="489659"/>
            </a:xfrm>
          </p:grpSpPr>
          <p:sp>
            <p:nvSpPr>
              <p:cNvPr id="51" name="btfpColumnHeaderBoxText174772">
                <a:extLst>
                  <a:ext uri="{FF2B5EF4-FFF2-40B4-BE49-F238E27FC236}">
                    <a16:creationId xmlns:a16="http://schemas.microsoft.com/office/drawing/2014/main" id="{75A20CCA-A76A-433E-ACBB-C74F87485E31}"/>
                  </a:ext>
                </a:extLst>
              </p:cNvPr>
              <p:cNvSpPr txBox="1"/>
              <p:nvPr/>
            </p:nvSpPr>
            <p:spPr bwMode="gray">
              <a:xfrm>
                <a:off x="450831" y="1463639"/>
                <a:ext cx="4934433" cy="461666"/>
              </a:xfrm>
              <a:prstGeom prst="rect">
                <a:avLst/>
              </a:prstGeom>
              <a:noFill/>
            </p:spPr>
            <p:txBody>
              <a:bodyPr vert="horz" wrap="square" lIns="0" tIns="0" rIns="0" bIns="0" anchor="b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1">
                    <a:solidFill>
                      <a:srgbClr val="21958E"/>
                    </a:solidFill>
                  </a:defRPr>
                </a:pPr>
                <a:r>
                  <a:rPr kumimoji="0" lang="en-IE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958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Financial Sector and access to finance</a:t>
                </a: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1958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" name="btfpColumnHeaderBoxLine174772">
                <a:extLst>
                  <a:ext uri="{FF2B5EF4-FFF2-40B4-BE49-F238E27FC236}">
                    <a16:creationId xmlns:a16="http://schemas.microsoft.com/office/drawing/2014/main" id="{F7804046-A594-49BB-9C37-D2622CC6B2EC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450831" y="1953298"/>
                <a:ext cx="4578570" cy="0"/>
              </a:xfrm>
              <a:prstGeom prst="line">
                <a:avLst/>
              </a:prstGeom>
              <a:ln w="9525" cap="flat">
                <a:solidFill>
                  <a:schemeClr val="bg1">
                    <a:lumMod val="50000"/>
                  </a:schemeClr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4330614" y="1982951"/>
              <a:ext cx="4027822" cy="461666"/>
              <a:chOff x="146797" y="1491632"/>
              <a:chExt cx="5637709" cy="461666"/>
            </a:xfrm>
          </p:grpSpPr>
          <p:sp>
            <p:nvSpPr>
              <p:cNvPr id="49" name="btfpColumnHeaderBoxText174772">
                <a:extLst>
                  <a:ext uri="{FF2B5EF4-FFF2-40B4-BE49-F238E27FC236}">
                    <a16:creationId xmlns:a16="http://schemas.microsoft.com/office/drawing/2014/main" id="{75A20CCA-A76A-433E-ACBB-C74F87485E31}"/>
                  </a:ext>
                </a:extLst>
              </p:cNvPr>
              <p:cNvSpPr txBox="1"/>
              <p:nvPr/>
            </p:nvSpPr>
            <p:spPr bwMode="gray">
              <a:xfrm>
                <a:off x="146797" y="1491632"/>
                <a:ext cx="5637709" cy="461666"/>
              </a:xfrm>
              <a:prstGeom prst="rect">
                <a:avLst/>
              </a:prstGeom>
              <a:noFill/>
            </p:spPr>
            <p:txBody>
              <a:bodyPr vert="horz" wrap="square" lIns="0" tIns="0" rIns="0" bIns="0" anchor="b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1">
                    <a:solidFill>
                      <a:srgbClr val="21958E"/>
                    </a:solidFill>
                  </a:defRPr>
                </a:pPr>
                <a:r>
                  <a:rPr lang="en-IE" b="1" dirty="0">
                    <a:solidFill>
                      <a:srgbClr val="21958E"/>
                    </a:solidFill>
                    <a:latin typeface="Arial"/>
                  </a:rPr>
                  <a:t>Revenue administration and public financial management</a:t>
                </a: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1958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0" name="btfpColumnHeaderBoxLine174772">
                <a:extLst>
                  <a:ext uri="{FF2B5EF4-FFF2-40B4-BE49-F238E27FC236}">
                    <a16:creationId xmlns:a16="http://schemas.microsoft.com/office/drawing/2014/main" id="{F7804046-A594-49BB-9C37-D2622CC6B2EC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450831" y="1953298"/>
                <a:ext cx="4578570" cy="0"/>
              </a:xfrm>
              <a:prstGeom prst="line">
                <a:avLst/>
              </a:prstGeom>
              <a:ln w="9525" cap="flat">
                <a:solidFill>
                  <a:schemeClr val="bg1">
                    <a:lumMod val="50000"/>
                  </a:schemeClr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8358436" y="1954958"/>
              <a:ext cx="3449875" cy="489659"/>
              <a:chOff x="450831" y="1463639"/>
              <a:chExt cx="4828763" cy="489659"/>
            </a:xfrm>
          </p:grpSpPr>
          <p:sp>
            <p:nvSpPr>
              <p:cNvPr id="47" name="btfpColumnHeaderBoxText174772">
                <a:extLst>
                  <a:ext uri="{FF2B5EF4-FFF2-40B4-BE49-F238E27FC236}">
                    <a16:creationId xmlns:a16="http://schemas.microsoft.com/office/drawing/2014/main" id="{75A20CCA-A76A-433E-ACBB-C74F87485E31}"/>
                  </a:ext>
                </a:extLst>
              </p:cNvPr>
              <p:cNvSpPr txBox="1"/>
              <p:nvPr/>
            </p:nvSpPr>
            <p:spPr bwMode="gray">
              <a:xfrm>
                <a:off x="902303" y="1463639"/>
                <a:ext cx="4377291" cy="461666"/>
              </a:xfrm>
              <a:prstGeom prst="rect">
                <a:avLst/>
              </a:prstGeom>
              <a:noFill/>
            </p:spPr>
            <p:txBody>
              <a:bodyPr vert="horz" wrap="square" lIns="0" tIns="0" rIns="0" bIns="0" anchor="b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1">
                    <a:solidFill>
                      <a:srgbClr val="21958E"/>
                    </a:solidFill>
                  </a:defRPr>
                </a:pPr>
                <a:r>
                  <a:rPr kumimoji="0" lang="en-IE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958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Labour Markets and Social Protection</a:t>
                </a:r>
                <a:r>
                  <a:rPr kumimoji="0" lang="en-IE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21958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1958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48" name="btfpColumnHeaderBoxLine174772">
                <a:extLst>
                  <a:ext uri="{FF2B5EF4-FFF2-40B4-BE49-F238E27FC236}">
                    <a16:creationId xmlns:a16="http://schemas.microsoft.com/office/drawing/2014/main" id="{F7804046-A594-49BB-9C37-D2622CC6B2EC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450831" y="1953298"/>
                <a:ext cx="4578570" cy="0"/>
              </a:xfrm>
              <a:prstGeom prst="line">
                <a:avLst/>
              </a:prstGeom>
              <a:ln w="9525" cap="flat">
                <a:solidFill>
                  <a:schemeClr val="bg1">
                    <a:lumMod val="50000"/>
                  </a:schemeClr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4" name="Picture 43"/>
            <p:cNvPicPr>
              <a:picLocks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095" y="2603093"/>
              <a:ext cx="3600000" cy="241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5" name="Picture 44"/>
            <p:cNvPicPr>
              <a:picLocks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7703" y="2603093"/>
              <a:ext cx="3600000" cy="241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Picture 45"/>
            <p:cNvPicPr>
              <a:picLocks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08310" y="2603093"/>
              <a:ext cx="3600000" cy="241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2536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540080" y="618268"/>
            <a:ext cx="1500472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BE" sz="4400" dirty="0" smtClean="0">
                <a:solidFill>
                  <a:srgbClr val="015C60"/>
                </a:solidFill>
                <a:latin typeface="Open Sans Bold Bold"/>
              </a:rPr>
              <a:t>How </a:t>
            </a:r>
            <a:r>
              <a:rPr lang="fr-BE" sz="4400" dirty="0" err="1" smtClean="0">
                <a:solidFill>
                  <a:srgbClr val="015C60"/>
                </a:solidFill>
                <a:latin typeface="Open Sans Bold Bold"/>
              </a:rPr>
              <a:t>does</a:t>
            </a:r>
            <a:r>
              <a:rPr lang="fr-BE" sz="4400" dirty="0" smtClean="0">
                <a:solidFill>
                  <a:srgbClr val="015C60"/>
                </a:solidFill>
                <a:latin typeface="Open Sans Bold Bold"/>
              </a:rPr>
              <a:t> the </a:t>
            </a:r>
            <a:r>
              <a:rPr lang="fr-BE" sz="4400" dirty="0" err="1" smtClean="0">
                <a:solidFill>
                  <a:srgbClr val="015C60"/>
                </a:solidFill>
                <a:latin typeface="Open Sans Bold Bold"/>
              </a:rPr>
              <a:t>Technical</a:t>
            </a:r>
            <a:r>
              <a:rPr lang="fr-BE" sz="4400" dirty="0" smtClean="0">
                <a:solidFill>
                  <a:srgbClr val="015C60"/>
                </a:solidFill>
                <a:latin typeface="Open Sans Bold Bold"/>
              </a:rPr>
              <a:t> Support Instrument </a:t>
            </a:r>
            <a:r>
              <a:rPr lang="fr-BE" sz="4400" dirty="0" err="1" smtClean="0">
                <a:solidFill>
                  <a:srgbClr val="015C60"/>
                </a:solidFill>
                <a:latin typeface="Open Sans Bold Bold"/>
              </a:rPr>
              <a:t>work</a:t>
            </a:r>
            <a:r>
              <a:rPr lang="fr-BE" sz="4400" dirty="0" smtClean="0">
                <a:solidFill>
                  <a:srgbClr val="015C60"/>
                </a:solidFill>
                <a:latin typeface="Open Sans Bold Bold"/>
              </a:rPr>
              <a:t>? </a:t>
            </a:r>
            <a:endParaRPr lang="en-US" sz="4400" dirty="0">
              <a:solidFill>
                <a:srgbClr val="015C60"/>
              </a:solidFill>
              <a:latin typeface="Open Sans Bold Bol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34520" y="8871156"/>
            <a:ext cx="4153480" cy="1295581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59243357"/>
              </p:ext>
            </p:extLst>
          </p:nvPr>
        </p:nvGraphicFramePr>
        <p:xfrm>
          <a:off x="1219200" y="1743002"/>
          <a:ext cx="14020800" cy="416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Flowchart: Connector 11"/>
          <p:cNvSpPr/>
          <p:nvPr/>
        </p:nvSpPr>
        <p:spPr>
          <a:xfrm>
            <a:off x="1560759" y="285913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1</a:t>
            </a:r>
            <a:endParaRPr lang="en-US" dirty="0"/>
          </a:p>
        </p:txBody>
      </p:sp>
      <p:sp>
        <p:nvSpPr>
          <p:cNvPr id="70" name="Flowchart: Connector 69"/>
          <p:cNvSpPr/>
          <p:nvPr/>
        </p:nvSpPr>
        <p:spPr>
          <a:xfrm>
            <a:off x="6019800" y="285913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2</a:t>
            </a:r>
            <a:endParaRPr lang="en-US" dirty="0"/>
          </a:p>
        </p:txBody>
      </p:sp>
      <p:sp>
        <p:nvSpPr>
          <p:cNvPr id="71" name="Flowchart: Connector 70"/>
          <p:cNvSpPr/>
          <p:nvPr/>
        </p:nvSpPr>
        <p:spPr>
          <a:xfrm>
            <a:off x="10401300" y="285913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3</a:t>
            </a:r>
            <a:endParaRPr lang="en-US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3600" y="4908823"/>
            <a:ext cx="12877800" cy="3571289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11115" y="8160825"/>
            <a:ext cx="12811563" cy="86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10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1" b="0" i="0" u="none" strike="noStrike" kern="1200" cap="none" spc="0" normalizeH="0" baseline="0" noProof="0">
                <a:ln>
                  <a:noFill/>
                </a:ln>
                <a:solidFill>
                  <a:srgbClr val="015C60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3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540080" y="618268"/>
            <a:ext cx="1249012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8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5C60"/>
                </a:solidFill>
                <a:effectLst/>
                <a:uLnTx/>
                <a:uFillTx/>
                <a:latin typeface="Open Sans Extra Bold"/>
                <a:ea typeface="+mn-ea"/>
                <a:cs typeface="+mn-cs"/>
              </a:rPr>
              <a:t>How </a:t>
            </a:r>
            <a:r>
              <a:rPr kumimoji="0" lang="fr-BE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5C60"/>
                </a:solidFill>
                <a:effectLst/>
                <a:uLnTx/>
                <a:uFillTx/>
                <a:latin typeface="Open Sans Extra Bold"/>
                <a:ea typeface="+mn-ea"/>
                <a:cs typeface="+mn-cs"/>
              </a:rPr>
              <a:t>does</a:t>
            </a:r>
            <a:r>
              <a:rPr kumimoji="0" lang="fr-BE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5C60"/>
                </a:solidFill>
                <a:effectLst/>
                <a:uLnTx/>
                <a:uFillTx/>
                <a:latin typeface="Open Sans Extra Bold"/>
                <a:ea typeface="+mn-ea"/>
                <a:cs typeface="+mn-cs"/>
              </a:rPr>
              <a:t> </a:t>
            </a:r>
            <a:r>
              <a:rPr kumimoji="0" lang="fr-BE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5C60"/>
                </a:solidFill>
                <a:effectLst/>
                <a:uLnTx/>
                <a:uFillTx/>
                <a:latin typeface="Open Sans Extra Bold"/>
                <a:ea typeface="+mn-ea"/>
                <a:cs typeface="+mn-cs"/>
              </a:rPr>
              <a:t>it</a:t>
            </a:r>
            <a:r>
              <a:rPr kumimoji="0" lang="fr-BE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5C60"/>
                </a:solidFill>
                <a:effectLst/>
                <a:uLnTx/>
                <a:uFillTx/>
                <a:latin typeface="Open Sans Extra Bold"/>
                <a:ea typeface="+mn-ea"/>
                <a:cs typeface="+mn-cs"/>
              </a:rPr>
              <a:t> </a:t>
            </a:r>
            <a:r>
              <a:rPr kumimoji="0" lang="fr-BE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5C60"/>
                </a:solidFill>
                <a:effectLst/>
                <a:uLnTx/>
                <a:uFillTx/>
                <a:latin typeface="Open Sans Extra Bold"/>
                <a:ea typeface="+mn-ea"/>
                <a:cs typeface="+mn-cs"/>
              </a:rPr>
              <a:t>work</a:t>
            </a:r>
            <a:r>
              <a:rPr kumimoji="0" lang="fr-BE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5C60"/>
                </a:solidFill>
                <a:effectLst/>
                <a:uLnTx/>
                <a:uFillTx/>
                <a:latin typeface="Open Sans Extra Bold"/>
                <a:ea typeface="+mn-ea"/>
                <a:cs typeface="+mn-cs"/>
              </a:rPr>
              <a:t>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15C60"/>
              </a:solidFill>
              <a:effectLst/>
              <a:uLnTx/>
              <a:uFillTx/>
              <a:latin typeface="Open Sans Extra Bold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34520" y="8871156"/>
            <a:ext cx="4153480" cy="1295581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313033673"/>
              </p:ext>
            </p:extLst>
          </p:nvPr>
        </p:nvGraphicFramePr>
        <p:xfrm>
          <a:off x="1524000" y="956911"/>
          <a:ext cx="136398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8900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10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1" b="0" i="0" u="none" strike="noStrike" kern="1200" cap="none" spc="0" normalizeH="0" baseline="0" noProof="0">
                <a:ln>
                  <a:noFill/>
                </a:ln>
                <a:solidFill>
                  <a:srgbClr val="015C60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3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540080" y="618268"/>
            <a:ext cx="1492852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9817"/>
              </a:lnSpc>
            </a:pPr>
            <a:r>
              <a:rPr lang="en-GB" sz="4400" dirty="0">
                <a:solidFill>
                  <a:srgbClr val="015C60"/>
                </a:solidFill>
                <a:latin typeface="Open Sans Extra Bold"/>
              </a:rPr>
              <a:t>What </a:t>
            </a:r>
            <a:r>
              <a:rPr lang="en-GB" sz="4400" dirty="0">
                <a:solidFill>
                  <a:srgbClr val="015C60"/>
                </a:solidFill>
                <a:latin typeface="Open Sans Extra Bold"/>
              </a:rPr>
              <a:t>is a multi-country (multi-regional) project?</a:t>
            </a:r>
            <a:endParaRPr lang="en-US" sz="4400" dirty="0">
              <a:solidFill>
                <a:srgbClr val="015C60"/>
              </a:solidFill>
              <a:latin typeface="Open Sans Extra Bol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34520" y="8871156"/>
            <a:ext cx="4153480" cy="12955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2000" y="3657944"/>
            <a:ext cx="7696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>
              <a:lnSpc>
                <a:spcPct val="15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A </a:t>
            </a:r>
            <a:r>
              <a:rPr lang="en-US" sz="2800" b="1" dirty="0">
                <a:solidFill>
                  <a:srgbClr val="1E858B"/>
                </a:solidFill>
                <a:latin typeface="Arial"/>
              </a:rPr>
              <a:t>multi-country </a:t>
            </a:r>
            <a:r>
              <a:rPr lang="en-US" sz="2800" dirty="0">
                <a:solidFill>
                  <a:srgbClr val="4D4D4D"/>
                </a:solidFill>
                <a:latin typeface="Arial"/>
              </a:rPr>
              <a:t>or</a:t>
            </a:r>
            <a:r>
              <a:rPr lang="en-US" sz="2800" b="1" dirty="0">
                <a:solidFill>
                  <a:srgbClr val="1E858B"/>
                </a:solidFill>
                <a:latin typeface="Arial"/>
              </a:rPr>
              <a:t> </a:t>
            </a:r>
            <a:r>
              <a:rPr lang="en-GB" sz="2800" b="1" dirty="0">
                <a:solidFill>
                  <a:srgbClr val="21958E"/>
                </a:solidFill>
                <a:latin typeface="Arial"/>
              </a:rPr>
              <a:t>multi-region </a:t>
            </a:r>
            <a:r>
              <a:rPr lang="en-US" sz="2800" b="1" dirty="0">
                <a:solidFill>
                  <a:srgbClr val="1E858B"/>
                </a:solidFill>
                <a:latin typeface="Arial"/>
              </a:rPr>
              <a:t>project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is a </a:t>
            </a:r>
            <a:r>
              <a:rPr lang="en-US" sz="2800" b="1" dirty="0">
                <a:solidFill>
                  <a:srgbClr val="1E858B"/>
                </a:solidFill>
                <a:latin typeface="Arial"/>
              </a:rPr>
              <a:t>technical support project </a:t>
            </a:r>
            <a:r>
              <a:rPr lang="en-US" sz="2800" dirty="0">
                <a:solidFill>
                  <a:srgbClr val="4D4D4D"/>
                </a:solidFill>
                <a:latin typeface="Arial"/>
              </a:rPr>
              <a:t>that is </a:t>
            </a:r>
            <a:r>
              <a:rPr lang="en-US" sz="2800" b="1" dirty="0">
                <a:solidFill>
                  <a:srgbClr val="1E858B"/>
                </a:solidFill>
                <a:latin typeface="Arial"/>
              </a:rPr>
              <a:t>relevant </a:t>
            </a:r>
            <a:r>
              <a:rPr lang="en-US" sz="2800" dirty="0">
                <a:solidFill>
                  <a:srgbClr val="4D4D4D"/>
                </a:solidFill>
                <a:latin typeface="Arial"/>
              </a:rPr>
              <a:t>or</a:t>
            </a:r>
            <a:r>
              <a:rPr lang="en-US" sz="2800" b="1" dirty="0">
                <a:solidFill>
                  <a:srgbClr val="1E858B"/>
                </a:solidFill>
                <a:latin typeface="Arial"/>
              </a:rPr>
              <a:t> common </a:t>
            </a:r>
            <a:r>
              <a:rPr lang="en-US" sz="2800" dirty="0">
                <a:solidFill>
                  <a:srgbClr val="4D4D4D"/>
                </a:solidFill>
                <a:latin typeface="Arial"/>
              </a:rPr>
              <a:t>to </a:t>
            </a:r>
            <a:r>
              <a:rPr lang="en-US" sz="2800" b="1" dirty="0">
                <a:solidFill>
                  <a:srgbClr val="1E858B"/>
                </a:solidFill>
                <a:latin typeface="Arial"/>
              </a:rPr>
              <a:t>more than one Member State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as it belongs to the </a:t>
            </a:r>
            <a:r>
              <a:rPr lang="en-US" sz="2800" b="1" dirty="0">
                <a:solidFill>
                  <a:srgbClr val="1E858B"/>
                </a:solidFill>
                <a:latin typeface="Arial"/>
              </a:rPr>
              <a:t>same policy area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and addresses the </a:t>
            </a:r>
            <a:r>
              <a:rPr lang="en-US" sz="2800" b="1" dirty="0">
                <a:solidFill>
                  <a:srgbClr val="1E858B"/>
                </a:solidFill>
                <a:latin typeface="Arial"/>
              </a:rPr>
              <a:t>same priorities for technical support</a:t>
            </a:r>
            <a:endParaRPr lang="en-US" sz="2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148" y="3035651"/>
            <a:ext cx="822547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3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540080" y="618268"/>
            <a:ext cx="1500472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BE" sz="4800" dirty="0" smtClean="0">
                <a:solidFill>
                  <a:srgbClr val="015C60"/>
                </a:solidFill>
                <a:latin typeface="Open Sans Bold Bold"/>
              </a:rPr>
              <a:t>Policy </a:t>
            </a:r>
            <a:r>
              <a:rPr lang="fr-BE" sz="4800" dirty="0" err="1" smtClean="0">
                <a:solidFill>
                  <a:srgbClr val="015C60"/>
                </a:solidFill>
                <a:latin typeface="Open Sans Bold Bold"/>
              </a:rPr>
              <a:t>Context</a:t>
            </a:r>
            <a:r>
              <a:rPr lang="fr-BE" sz="4800" dirty="0" smtClean="0">
                <a:solidFill>
                  <a:srgbClr val="015C60"/>
                </a:solidFill>
                <a:latin typeface="Open Sans Bold Bold"/>
              </a:rPr>
              <a:t> @ EU </a:t>
            </a:r>
            <a:r>
              <a:rPr lang="fr-BE" sz="4800" dirty="0" err="1" smtClean="0">
                <a:solidFill>
                  <a:srgbClr val="015C60"/>
                </a:solidFill>
                <a:latin typeface="Open Sans Bold Bold"/>
              </a:rPr>
              <a:t>level</a:t>
            </a:r>
            <a:r>
              <a:rPr lang="fr-BE" sz="4800" dirty="0" smtClean="0">
                <a:solidFill>
                  <a:srgbClr val="015C60"/>
                </a:solidFill>
                <a:latin typeface="Open Sans Bold Bold"/>
              </a:rPr>
              <a:t> (1/2)   </a:t>
            </a:r>
            <a:endParaRPr lang="en-US" sz="4800" dirty="0">
              <a:solidFill>
                <a:srgbClr val="015C60"/>
              </a:solidFill>
              <a:latin typeface="Open Sans Bold Bol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34520" y="8871156"/>
            <a:ext cx="4153480" cy="1295581"/>
          </a:xfrm>
          <a:prstGeom prst="rect">
            <a:avLst/>
          </a:prstGeom>
        </p:spPr>
      </p:pic>
      <p:pic>
        <p:nvPicPr>
          <p:cNvPr id="15" name="Picture 14" descr="A picture containing text, screenshot, circle, diagram&#10;&#10;Description automatically generated">
            <a:extLst>
              <a:ext uri="{FF2B5EF4-FFF2-40B4-BE49-F238E27FC236}">
                <a16:creationId xmlns:a16="http://schemas.microsoft.com/office/drawing/2014/main" id="{F5DFF8BB-AB62-2537-B999-E109FE2CD9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43003"/>
            <a:ext cx="7620000" cy="673711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9372601" y="2019300"/>
            <a:ext cx="8534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European Pillar of Social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Rights:</a:t>
            </a:r>
          </a:p>
          <a:p>
            <a:pPr>
              <a:spcAft>
                <a:spcPts val="1800"/>
              </a:spcAft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fr-B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fr-B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childhood</a:t>
            </a:r>
            <a:r>
              <a:rPr lang="fr-B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fr-B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care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fr-B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Inclusion of </a:t>
            </a:r>
            <a:r>
              <a:rPr lang="fr-B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persons</a:t>
            </a:r>
            <a:r>
              <a:rPr lang="fr-B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B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disabilities</a:t>
            </a:r>
            <a:endParaRPr lang="fr-B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fr-B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fr-B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fr-B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72601" y="6210300"/>
            <a:ext cx="7300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15 million fewer people at risk of poverty or social exclusion by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2030, including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million less children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3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540080" y="618268"/>
            <a:ext cx="1500472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BE" sz="4800" dirty="0">
                <a:solidFill>
                  <a:srgbClr val="015C60"/>
                </a:solidFill>
                <a:latin typeface="Open Sans Bold Bold"/>
              </a:rPr>
              <a:t>Policy </a:t>
            </a:r>
            <a:r>
              <a:rPr lang="fr-BE" sz="4800" dirty="0" err="1">
                <a:solidFill>
                  <a:srgbClr val="015C60"/>
                </a:solidFill>
                <a:latin typeface="Open Sans Bold Bold"/>
              </a:rPr>
              <a:t>Context</a:t>
            </a:r>
            <a:r>
              <a:rPr lang="fr-BE" sz="4800" dirty="0">
                <a:solidFill>
                  <a:srgbClr val="015C60"/>
                </a:solidFill>
                <a:latin typeface="Open Sans Bold Bold"/>
              </a:rPr>
              <a:t> @ EU </a:t>
            </a:r>
            <a:r>
              <a:rPr lang="fr-BE" sz="4800" dirty="0" err="1">
                <a:solidFill>
                  <a:srgbClr val="015C60"/>
                </a:solidFill>
                <a:latin typeface="Open Sans Bold Bold"/>
              </a:rPr>
              <a:t>level</a:t>
            </a:r>
            <a:r>
              <a:rPr lang="fr-BE" sz="4800" dirty="0">
                <a:solidFill>
                  <a:srgbClr val="015C60"/>
                </a:solidFill>
                <a:latin typeface="Open Sans Bold Bold"/>
              </a:rPr>
              <a:t>  </a:t>
            </a:r>
            <a:r>
              <a:rPr lang="fr-BE" sz="4800" dirty="0" smtClean="0">
                <a:solidFill>
                  <a:srgbClr val="015C60"/>
                </a:solidFill>
                <a:latin typeface="Open Sans Bold Bold"/>
              </a:rPr>
              <a:t>(2/2)</a:t>
            </a:r>
            <a:endParaRPr lang="en-US" sz="4800" dirty="0">
              <a:solidFill>
                <a:srgbClr val="015C60"/>
              </a:solidFill>
              <a:latin typeface="Open Sans Bold Bol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34520" y="8871156"/>
            <a:ext cx="4153480" cy="12955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468" y="2315340"/>
            <a:ext cx="4495800" cy="3437760"/>
          </a:xfrm>
          <a:prstGeom prst="rect">
            <a:avLst/>
          </a:prstGeom>
        </p:spPr>
      </p:pic>
      <p:sp>
        <p:nvSpPr>
          <p:cNvPr id="15" name="object 5"/>
          <p:cNvSpPr/>
          <p:nvPr/>
        </p:nvSpPr>
        <p:spPr>
          <a:xfrm>
            <a:off x="5333999" y="2315341"/>
            <a:ext cx="11157125" cy="3437759"/>
          </a:xfrm>
          <a:prstGeom prst="rect">
            <a:avLst/>
          </a:prstGeom>
          <a:solidFill>
            <a:srgbClr val="CB4B86"/>
          </a:solidFill>
        </p:spPr>
        <p:txBody>
          <a:bodyPr wrap="square" lIns="0" tIns="0" rIns="0" bIns="0" rtlCol="0"/>
          <a:lstStyle/>
          <a:p>
            <a:pPr algn="ctr">
              <a:defRPr/>
            </a:pPr>
            <a:endParaRPr lang="en-US" sz="3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Recommendation establishing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European 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Guarantee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9468" y="6536272"/>
            <a:ext cx="1568165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European Strategy for the Rights of Persons with Disabilities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  <a:endParaRPr lang="fr-B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fr-BE" sz="3200" b="1" dirty="0">
                <a:latin typeface="Arial" panose="020B0604020202020204" pitchFamily="34" charset="0"/>
                <a:cs typeface="Arial" panose="020B0604020202020204" pitchFamily="34" charset="0"/>
              </a:rPr>
              <a:t>Independent living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2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3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540080" y="618268"/>
            <a:ext cx="1500472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BE" sz="4800" dirty="0" err="1" smtClean="0">
                <a:solidFill>
                  <a:srgbClr val="015C60"/>
                </a:solidFill>
                <a:latin typeface="Open Sans Bold Bold"/>
              </a:rPr>
              <a:t>What</a:t>
            </a:r>
            <a:r>
              <a:rPr lang="fr-BE" sz="4800" dirty="0" smtClean="0">
                <a:solidFill>
                  <a:srgbClr val="015C60"/>
                </a:solidFill>
                <a:latin typeface="Open Sans Bold Bold"/>
              </a:rPr>
              <a:t> </a:t>
            </a:r>
            <a:r>
              <a:rPr lang="fr-BE" sz="4800" dirty="0" err="1" smtClean="0">
                <a:solidFill>
                  <a:srgbClr val="015C60"/>
                </a:solidFill>
                <a:latin typeface="Open Sans Bold Bold"/>
              </a:rPr>
              <a:t>broad</a:t>
            </a:r>
            <a:r>
              <a:rPr lang="fr-BE" sz="4800" dirty="0" smtClean="0">
                <a:solidFill>
                  <a:srgbClr val="015C60"/>
                </a:solidFill>
                <a:latin typeface="Open Sans Bold Bold"/>
              </a:rPr>
              <a:t> </a:t>
            </a:r>
            <a:r>
              <a:rPr lang="fr-BE" sz="4800" dirty="0" smtClean="0">
                <a:solidFill>
                  <a:srgbClr val="015C60"/>
                </a:solidFill>
                <a:latin typeface="Open Sans Bold Bold"/>
              </a:rPr>
              <a:t>types of </a:t>
            </a:r>
            <a:r>
              <a:rPr lang="fr-BE" sz="4800" dirty="0" err="1" smtClean="0">
                <a:solidFill>
                  <a:srgbClr val="015C60"/>
                </a:solidFill>
                <a:latin typeface="Open Sans Bold Bold"/>
              </a:rPr>
              <a:t>technical</a:t>
            </a:r>
            <a:r>
              <a:rPr lang="fr-BE" sz="4800" dirty="0" smtClean="0">
                <a:solidFill>
                  <a:srgbClr val="015C60"/>
                </a:solidFill>
                <a:latin typeface="Open Sans Bold Bold"/>
              </a:rPr>
              <a:t> support for ECI ? </a:t>
            </a:r>
            <a:endParaRPr lang="en-US" sz="4800" dirty="0">
              <a:solidFill>
                <a:srgbClr val="015C60"/>
              </a:solidFill>
              <a:latin typeface="Open Sans Bold Bol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34520" y="8871156"/>
            <a:ext cx="4153480" cy="1295581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949773756"/>
              </p:ext>
            </p:extLst>
          </p:nvPr>
        </p:nvGraphicFramePr>
        <p:xfrm>
          <a:off x="2185217" y="1257974"/>
          <a:ext cx="13541639" cy="833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7940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F4810AB72642817D07682898C628" ma:contentTypeVersion="16" ma:contentTypeDescription="Een nieuw document maken." ma:contentTypeScope="" ma:versionID="94e7dd8755f154034fee38c2b169b544">
  <xsd:schema xmlns:xsd="http://www.w3.org/2001/XMLSchema" xmlns:xs="http://www.w3.org/2001/XMLSchema" xmlns:p="http://schemas.microsoft.com/office/2006/metadata/properties" xmlns:ns2="0b4e6542-4a28-464b-916a-ac287e1e15ef" xmlns:ns3="cae8c1b8-3cee-434b-8da9-32960356a7de" targetNamespace="http://schemas.microsoft.com/office/2006/metadata/properties" ma:root="true" ma:fieldsID="ef226c85edda6327cf3c0247deafefd4" ns2:_="" ns3:_="">
    <xsd:import namespace="0b4e6542-4a28-464b-916a-ac287e1e15ef"/>
    <xsd:import namespace="cae8c1b8-3cee-434b-8da9-32960356a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e6542-4a28-464b-916a-ac287e1e1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f60ac6d-2d98-46b4-814c-7165044f02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8c1b8-3cee-434b-8da9-32960356a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13aecc-10f9-435e-a0c0-6a8e69e4f875}" ma:internalName="TaxCatchAll" ma:showField="CatchAllData" ma:web="cae8c1b8-3cee-434b-8da9-32960356a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4e6542-4a28-464b-916a-ac287e1e15ef">
      <Terms xmlns="http://schemas.microsoft.com/office/infopath/2007/PartnerControls"/>
    </lcf76f155ced4ddcb4097134ff3c332f>
    <TaxCatchAll xmlns="cae8c1b8-3cee-434b-8da9-32960356a7de" xsi:nil="true"/>
  </documentManagement>
</p:properties>
</file>

<file path=customXml/itemProps1.xml><?xml version="1.0" encoding="utf-8"?>
<ds:datastoreItem xmlns:ds="http://schemas.openxmlformats.org/officeDocument/2006/customXml" ds:itemID="{C9C06953-B5E1-490B-9E60-88BDC20F5E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e6542-4a28-464b-916a-ac287e1e15ef"/>
    <ds:schemaRef ds:uri="cae8c1b8-3cee-434b-8da9-32960356a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792304-F52A-42B6-9B6D-647BBE12D9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6FFE54-CEBE-47BF-88A2-8DEEBC3BC5E5}">
  <ds:schemaRefs>
    <ds:schemaRef ds:uri="0b4e6542-4a28-464b-916a-ac287e1e15ef"/>
    <ds:schemaRef ds:uri="http://purl.org/dc/terms/"/>
    <ds:schemaRef ds:uri="cae8c1b8-3cee-434b-8da9-32960356a7d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530</Words>
  <Application>Microsoft Office PowerPoint</Application>
  <PresentationFormat>Custom</PresentationFormat>
  <Paragraphs>103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Open Sans</vt:lpstr>
      <vt:lpstr>Calibri</vt:lpstr>
      <vt:lpstr>Open Sans Bold Bold</vt:lpstr>
      <vt:lpstr>Wingdings</vt:lpstr>
      <vt:lpstr>Open Sans Extra Bold</vt:lpstr>
      <vt:lpstr>Roboto Condensed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ECI Conference Albania presentation</dc:title>
  <dc:creator>GIOUROUKOU Theodora (REFORM-ATHENS)</dc:creator>
  <cp:lastModifiedBy>GIOUROUKOU Theodora (REFORM-ATHENS)</cp:lastModifiedBy>
  <cp:revision>47</cp:revision>
  <dcterms:created xsi:type="dcterms:W3CDTF">2006-08-16T00:00:00Z</dcterms:created>
  <dcterms:modified xsi:type="dcterms:W3CDTF">2023-06-06T23:59:39Z</dcterms:modified>
  <dc:identifier>DAFdWBxvyms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0x0101008733F4810AB72642817D07682898C628</vt:lpwstr>
  </property>
</Properties>
</file>