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83" r:id="rId6"/>
    <p:sldId id="257" r:id="rId7"/>
    <p:sldId id="268" r:id="rId8"/>
    <p:sldId id="269" r:id="rId9"/>
    <p:sldId id="270" r:id="rId10"/>
    <p:sldId id="271" r:id="rId11"/>
    <p:sldId id="258" r:id="rId12"/>
    <p:sldId id="275" r:id="rId13"/>
    <p:sldId id="276" r:id="rId14"/>
    <p:sldId id="272" r:id="rId15"/>
    <p:sldId id="259" r:id="rId16"/>
    <p:sldId id="260" r:id="rId17"/>
    <p:sldId id="262" r:id="rId18"/>
    <p:sldId id="278" r:id="rId19"/>
    <p:sldId id="279" r:id="rId20"/>
    <p:sldId id="277" r:id="rId21"/>
    <p:sldId id="280" r:id="rId22"/>
    <p:sldId id="261" r:id="rId23"/>
    <p:sldId id="281" r:id="rId24"/>
    <p:sldId id="284" r:id="rId25"/>
    <p:sldId id="274"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Lato" panose="020F0502020204030203" pitchFamily="34" charset="0"/>
      <p:regular r:id="rId36"/>
      <p:bold r:id="rId37"/>
      <p:italic r:id="rId38"/>
      <p:boldItalic r:id="rId39"/>
    </p:embeddedFont>
    <p:embeddedFont>
      <p:font typeface="Lato Light" panose="020F0502020204030203" pitchFamily="34" charset="0"/>
      <p:regular r:id="rId40"/>
      <p:italic r:id="rId41"/>
    </p:embeddedFont>
    <p:embeddedFont>
      <p:font typeface="Open Sans" panose="020B0606030504020204" pitchFamily="34" charset="0"/>
      <p:regular r:id="rId42"/>
      <p:bold r:id="rId43"/>
      <p:italic r:id="rId44"/>
      <p:boldItalic r:id="rId45"/>
    </p:embeddedFont>
    <p:embeddedFont>
      <p:font typeface="Open Sans Bold Bold" panose="020B0604020202020204" charset="0"/>
      <p:regular r:id="rId46"/>
    </p:embeddedFont>
    <p:embeddedFont>
      <p:font typeface="Open Sans Extra Bold" panose="020B0604020202020204" charset="0"/>
      <p:regular r:id="rId47"/>
    </p:embeddedFont>
    <p:embeddedFont>
      <p:font typeface="Open Sans Extrabold" panose="020B0906030804020204" pitchFamily="34" charset="0"/>
      <p:bold r:id="rId48"/>
      <p:boldItalic r:id="rId49"/>
    </p:embeddedFont>
    <p:embeddedFont>
      <p:font typeface="Roboto Condensed" panose="02000000000000000000" pitchFamily="2"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rela Zisi" initials="AZ" lastIdx="1" clrIdx="0">
    <p:extLst>
      <p:ext uri="{19B8F6BF-5375-455C-9EA6-DF929625EA0E}">
        <p15:presenceInfo xmlns:p15="http://schemas.microsoft.com/office/powerpoint/2012/main" userId="S::aurelazisi@ascap.edu.al::84fcedb0-3083-4e55-ab76-887832338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24.fntdata"/><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 School education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q-A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 – 2019 </c:v>
                </c:pt>
                <c:pt idx="1">
                  <c:v>2019 – 2020 </c:v>
                </c:pt>
                <c:pt idx="2">
                  <c:v>2020 – 2021 </c:v>
                </c:pt>
                <c:pt idx="3">
                  <c:v>2021-2022</c:v>
                </c:pt>
                <c:pt idx="4">
                  <c:v>2022-2023 </c:v>
                </c:pt>
              </c:strCache>
            </c:strRef>
          </c:cat>
          <c:val>
            <c:numRef>
              <c:f>Sheet1!$B$2:$B$6</c:f>
              <c:numCache>
                <c:formatCode>General</c:formatCode>
                <c:ptCount val="5"/>
                <c:pt idx="0">
                  <c:v>492</c:v>
                </c:pt>
                <c:pt idx="1">
                  <c:v>494</c:v>
                </c:pt>
                <c:pt idx="2">
                  <c:v>471</c:v>
                </c:pt>
                <c:pt idx="3">
                  <c:v>502</c:v>
                </c:pt>
                <c:pt idx="4">
                  <c:v>510</c:v>
                </c:pt>
              </c:numCache>
            </c:numRef>
          </c:val>
          <c:extLst>
            <c:ext xmlns:c16="http://schemas.microsoft.com/office/drawing/2014/chart" uri="{C3380CC4-5D6E-409C-BE32-E72D297353CC}">
              <c16:uniqueId val="{00000000-AA58-4DA7-8A84-3D3FADFC2AF7}"/>
            </c:ext>
          </c:extLst>
        </c:ser>
        <c:ser>
          <c:idx val="1"/>
          <c:order val="1"/>
          <c:tx>
            <c:strRef>
              <c:f>Sheet1!$C$1</c:f>
              <c:strCache>
                <c:ptCount val="1"/>
                <c:pt idx="0">
                  <c:v>Primary education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q-A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 – 2019 </c:v>
                </c:pt>
                <c:pt idx="1">
                  <c:v>2019 – 2020 </c:v>
                </c:pt>
                <c:pt idx="2">
                  <c:v>2020 – 2021 </c:v>
                </c:pt>
                <c:pt idx="3">
                  <c:v>2021-2022</c:v>
                </c:pt>
                <c:pt idx="4">
                  <c:v>2022-2023 </c:v>
                </c:pt>
              </c:strCache>
            </c:strRef>
          </c:cat>
          <c:val>
            <c:numRef>
              <c:f>Sheet1!$C$2:$C$6</c:f>
              <c:numCache>
                <c:formatCode>General</c:formatCode>
                <c:ptCount val="5"/>
                <c:pt idx="0">
                  <c:v>3664</c:v>
                </c:pt>
                <c:pt idx="1">
                  <c:v>3550</c:v>
                </c:pt>
                <c:pt idx="2">
                  <c:v>3693</c:v>
                </c:pt>
                <c:pt idx="3">
                  <c:v>3724</c:v>
                </c:pt>
                <c:pt idx="4">
                  <c:v>3707</c:v>
                </c:pt>
              </c:numCache>
            </c:numRef>
          </c:val>
          <c:extLst>
            <c:ext xmlns:c16="http://schemas.microsoft.com/office/drawing/2014/chart" uri="{C3380CC4-5D6E-409C-BE32-E72D297353CC}">
              <c16:uniqueId val="{00000001-AA58-4DA7-8A84-3D3FADFC2AF7}"/>
            </c:ext>
          </c:extLst>
        </c:ser>
        <c:ser>
          <c:idx val="2"/>
          <c:order val="2"/>
          <c:tx>
            <c:strRef>
              <c:f>Sheet1!$D$1</c:f>
              <c:strCache>
                <c:ptCount val="1"/>
                <c:pt idx="0">
                  <c:v>Higher secondary education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q-A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 – 2019 </c:v>
                </c:pt>
                <c:pt idx="1">
                  <c:v>2019 – 2020 </c:v>
                </c:pt>
                <c:pt idx="2">
                  <c:v>2020 – 2021 </c:v>
                </c:pt>
                <c:pt idx="3">
                  <c:v>2021-2022</c:v>
                </c:pt>
                <c:pt idx="4">
                  <c:v>2022-2023 </c:v>
                </c:pt>
              </c:strCache>
            </c:strRef>
          </c:cat>
          <c:val>
            <c:numRef>
              <c:f>Sheet1!$D$2:$D$6</c:f>
              <c:numCache>
                <c:formatCode>General</c:formatCode>
                <c:ptCount val="5"/>
                <c:pt idx="0">
                  <c:v>530</c:v>
                </c:pt>
                <c:pt idx="1">
                  <c:v>529</c:v>
                </c:pt>
                <c:pt idx="2">
                  <c:v>508</c:v>
                </c:pt>
                <c:pt idx="3">
                  <c:v>560</c:v>
                </c:pt>
                <c:pt idx="4">
                  <c:v>500</c:v>
                </c:pt>
              </c:numCache>
            </c:numRef>
          </c:val>
          <c:extLst>
            <c:ext xmlns:c16="http://schemas.microsoft.com/office/drawing/2014/chart" uri="{C3380CC4-5D6E-409C-BE32-E72D297353CC}">
              <c16:uniqueId val="{00000002-AA58-4DA7-8A84-3D3FADFC2AF7}"/>
            </c:ext>
          </c:extLst>
        </c:ser>
        <c:ser>
          <c:idx val="3"/>
          <c:order val="3"/>
          <c:tx>
            <c:strRef>
              <c:f>Sheet1!$E$1</c:f>
              <c:strCache>
                <c:ptCount val="1"/>
                <c:pt idx="0">
                  <c:v>Total in special and general schools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q-A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 – 2019 </c:v>
                </c:pt>
                <c:pt idx="1">
                  <c:v>2019 – 2020 </c:v>
                </c:pt>
                <c:pt idx="2">
                  <c:v>2020 – 2021 </c:v>
                </c:pt>
                <c:pt idx="3">
                  <c:v>2021-2022</c:v>
                </c:pt>
                <c:pt idx="4">
                  <c:v>2022-2023 </c:v>
                </c:pt>
              </c:strCache>
            </c:strRef>
          </c:cat>
          <c:val>
            <c:numRef>
              <c:f>Sheet1!$E$2:$E$6</c:f>
              <c:numCache>
                <c:formatCode>General</c:formatCode>
                <c:ptCount val="5"/>
                <c:pt idx="0">
                  <c:v>4686</c:v>
                </c:pt>
                <c:pt idx="1">
                  <c:v>4573</c:v>
                </c:pt>
                <c:pt idx="2">
                  <c:v>4672</c:v>
                </c:pt>
                <c:pt idx="3">
                  <c:v>4786</c:v>
                </c:pt>
                <c:pt idx="4">
                  <c:v>4717</c:v>
                </c:pt>
              </c:numCache>
            </c:numRef>
          </c:val>
          <c:extLst>
            <c:ext xmlns:c16="http://schemas.microsoft.com/office/drawing/2014/chart" uri="{C3380CC4-5D6E-409C-BE32-E72D297353CC}">
              <c16:uniqueId val="{00000003-AA58-4DA7-8A84-3D3FADFC2AF7}"/>
            </c:ext>
          </c:extLst>
        </c:ser>
        <c:dLbls>
          <c:dLblPos val="outEnd"/>
          <c:showLegendKey val="0"/>
          <c:showVal val="1"/>
          <c:showCatName val="0"/>
          <c:showSerName val="0"/>
          <c:showPercent val="0"/>
          <c:showBubbleSize val="0"/>
        </c:dLbls>
        <c:gapWidth val="219"/>
        <c:overlap val="-27"/>
        <c:axId val="293670888"/>
        <c:axId val="293671280"/>
      </c:barChart>
      <c:catAx>
        <c:axId val="293670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q-AL"/>
          </a:p>
        </c:txPr>
        <c:crossAx val="293671280"/>
        <c:crosses val="autoZero"/>
        <c:auto val="1"/>
        <c:lblAlgn val="ctr"/>
        <c:lblOffset val="100"/>
        <c:noMultiLvlLbl val="0"/>
      </c:catAx>
      <c:valAx>
        <c:axId val="293671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q-AL"/>
          </a:p>
        </c:txPr>
        <c:crossAx val="293670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q-A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q-A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FCBB47"/>
              </a:solidFill>
              <a:ln>
                <a:noFill/>
              </a:ln>
              <a:effectLst/>
            </c:spPr>
            <c:extLst>
              <c:ext xmlns:c16="http://schemas.microsoft.com/office/drawing/2014/chart" uri="{C3380CC4-5D6E-409C-BE32-E72D297353CC}">
                <c16:uniqueId val="{00000001-9C9C-4AE7-B7A9-648575BE4EB9}"/>
              </c:ext>
            </c:extLst>
          </c:dPt>
          <c:dPt>
            <c:idx val="2"/>
            <c:invertIfNegative val="0"/>
            <c:bubble3D val="0"/>
            <c:spPr>
              <a:solidFill>
                <a:srgbClr val="358DDC"/>
              </a:solidFill>
              <a:ln>
                <a:noFill/>
              </a:ln>
              <a:effectLst/>
            </c:spPr>
            <c:extLst>
              <c:ext xmlns:c16="http://schemas.microsoft.com/office/drawing/2014/chart" uri="{C3380CC4-5D6E-409C-BE32-E72D297353CC}">
                <c16:uniqueId val="{00000003-9C9C-4AE7-B7A9-648575BE4EB9}"/>
              </c:ext>
            </c:extLst>
          </c:dPt>
          <c:dPt>
            <c:idx val="3"/>
            <c:invertIfNegative val="0"/>
            <c:bubble3D val="0"/>
            <c:spPr>
              <a:solidFill>
                <a:srgbClr val="E87532"/>
              </a:solidFill>
              <a:ln>
                <a:noFill/>
              </a:ln>
              <a:effectLst/>
            </c:spPr>
            <c:extLst>
              <c:ext xmlns:c16="http://schemas.microsoft.com/office/drawing/2014/chart" uri="{C3380CC4-5D6E-409C-BE32-E72D297353CC}">
                <c16:uniqueId val="{00000005-9C9C-4AE7-B7A9-648575BE4EB9}"/>
              </c:ext>
            </c:extLst>
          </c:dPt>
          <c:dPt>
            <c:idx val="4"/>
            <c:invertIfNegative val="0"/>
            <c:bubble3D val="0"/>
            <c:extLst>
              <c:ext xmlns:c16="http://schemas.microsoft.com/office/drawing/2014/chart" uri="{C3380CC4-5D6E-409C-BE32-E72D297353CC}">
                <c16:uniqueId val="{00000006-9C9C-4AE7-B7A9-648575BE4EB9}"/>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8-9C9C-4AE7-B7A9-648575BE4EB9}"/>
              </c:ext>
            </c:extLst>
          </c:dPt>
          <c:dPt>
            <c:idx val="6"/>
            <c:invertIfNegative val="0"/>
            <c:bubble3D val="0"/>
            <c:extLst>
              <c:ext xmlns:c16="http://schemas.microsoft.com/office/drawing/2014/chart" uri="{C3380CC4-5D6E-409C-BE32-E72D297353CC}">
                <c16:uniqueId val="{00000009-9C9C-4AE7-B7A9-648575BE4EB9}"/>
              </c:ext>
            </c:extLst>
          </c:dPt>
          <c:dPt>
            <c:idx val="7"/>
            <c:invertIfNegative val="0"/>
            <c:bubble3D val="0"/>
            <c:extLst>
              <c:ext xmlns:c16="http://schemas.microsoft.com/office/drawing/2014/chart" uri="{C3380CC4-5D6E-409C-BE32-E72D297353CC}">
                <c16:uniqueId val="{0000000A-9C9C-4AE7-B7A9-648575BE4EB9}"/>
              </c:ext>
            </c:extLst>
          </c:dPt>
          <c:dPt>
            <c:idx val="8"/>
            <c:invertIfNegative val="0"/>
            <c:bubble3D val="0"/>
            <c:extLst>
              <c:ext xmlns:c16="http://schemas.microsoft.com/office/drawing/2014/chart" uri="{C3380CC4-5D6E-409C-BE32-E72D297353CC}">
                <c16:uniqueId val="{0000000B-9C9C-4AE7-B7A9-648575BE4EB9}"/>
              </c:ext>
            </c:extLst>
          </c:dPt>
          <c:dPt>
            <c:idx val="9"/>
            <c:invertIfNegative val="0"/>
            <c:bubble3D val="0"/>
            <c:extLst>
              <c:ext xmlns:c16="http://schemas.microsoft.com/office/drawing/2014/chart" uri="{C3380CC4-5D6E-409C-BE32-E72D297353CC}">
                <c16:uniqueId val="{0000000C-9C9C-4AE7-B7A9-648575BE4EB9}"/>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373737"/>
                    </a:solidFill>
                    <a:latin typeface="Lato Light" panose="020F0502020204030203" pitchFamily="34" charset="0"/>
                    <a:ea typeface="Lato Light" panose="020F0502020204030203" pitchFamily="34" charset="0"/>
                    <a:cs typeface="Lato Light" panose="020F0502020204030203" pitchFamily="34" charset="0"/>
                  </a:defRPr>
                </a:pPr>
                <a:endParaRPr lang="sq-A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2017-2018</c:v>
                </c:pt>
                <c:pt idx="1">
                  <c:v>2018-2019</c:v>
                </c:pt>
                <c:pt idx="2">
                  <c:v>2019-2020</c:v>
                </c:pt>
                <c:pt idx="3">
                  <c:v>2020-2021</c:v>
                </c:pt>
                <c:pt idx="4">
                  <c:v>2021-2022</c:v>
                </c:pt>
                <c:pt idx="5">
                  <c:v>2022-2023</c:v>
                </c:pt>
              </c:strCache>
            </c:strRef>
          </c:cat>
          <c:val>
            <c:numRef>
              <c:f>Sheet1!$B$2:$B$7</c:f>
              <c:numCache>
                <c:formatCode>General</c:formatCode>
                <c:ptCount val="6"/>
                <c:pt idx="0">
                  <c:v>700</c:v>
                </c:pt>
                <c:pt idx="1">
                  <c:v>944</c:v>
                </c:pt>
                <c:pt idx="2">
                  <c:v>1069</c:v>
                </c:pt>
                <c:pt idx="3">
                  <c:v>1176</c:v>
                </c:pt>
                <c:pt idx="4">
                  <c:v>1408</c:v>
                </c:pt>
                <c:pt idx="5">
                  <c:v>1658</c:v>
                </c:pt>
              </c:numCache>
            </c:numRef>
          </c:val>
          <c:extLst>
            <c:ext xmlns:c16="http://schemas.microsoft.com/office/drawing/2014/chart" uri="{C3380CC4-5D6E-409C-BE32-E72D297353CC}">
              <c16:uniqueId val="{0000000D-9C9C-4AE7-B7A9-648575BE4EB9}"/>
            </c:ext>
          </c:extLst>
        </c:ser>
        <c:dLbls>
          <c:dLblPos val="outEnd"/>
          <c:showLegendKey val="0"/>
          <c:showVal val="1"/>
          <c:showCatName val="0"/>
          <c:showSerName val="0"/>
          <c:showPercent val="0"/>
          <c:showBubbleSize val="0"/>
        </c:dLbls>
        <c:gapWidth val="90"/>
        <c:overlap val="-43"/>
        <c:axId val="638299296"/>
        <c:axId val="319111888"/>
      </c:barChart>
      <c:catAx>
        <c:axId val="6382992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200" b="1" i="0" u="none" strike="noStrike" kern="1200" cap="none" spc="0" normalizeH="0" baseline="0">
                <a:solidFill>
                  <a:srgbClr val="373737"/>
                </a:solidFill>
                <a:latin typeface="Lato Light" panose="020F0502020204030203" pitchFamily="34" charset="0"/>
                <a:ea typeface="Lato Light" panose="020F0502020204030203" pitchFamily="34" charset="0"/>
                <a:cs typeface="Lato Light" panose="020F0502020204030203" pitchFamily="34" charset="0"/>
              </a:defRPr>
            </a:pPr>
            <a:endParaRPr lang="sq-AL"/>
          </a:p>
        </c:txPr>
        <c:crossAx val="319111888"/>
        <c:crosses val="autoZero"/>
        <c:auto val="1"/>
        <c:lblAlgn val="ctr"/>
        <c:lblOffset val="100"/>
        <c:noMultiLvlLbl val="0"/>
      </c:catAx>
      <c:valAx>
        <c:axId val="31911188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sq-AL"/>
          </a:p>
        </c:txPr>
        <c:crossAx val="63829929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sz="2000" b="0" i="0">
          <a:latin typeface="Lato Light" panose="020F0502020204030203" pitchFamily="34" charset="0"/>
          <a:ea typeface="Lato Light" panose="020F0502020204030203" pitchFamily="34" charset="0"/>
          <a:cs typeface="Lato Light" panose="020F0502020204030203" pitchFamily="34" charset="0"/>
        </a:defRPr>
      </a:pPr>
      <a:endParaRPr lang="sq-A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11A84-1614-4549-ABF2-4DE31C577DE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sq-AL"/>
        </a:p>
      </dgm:t>
    </dgm:pt>
    <dgm:pt modelId="{8B552C83-89FA-49E0-B31B-90727E9B555F}">
      <dgm:prSet phldrT="[Text]" custT="1"/>
      <dgm:spPr/>
      <dgm:t>
        <a:bodyPr/>
        <a:lstStyle/>
        <a:p>
          <a:pPr>
            <a:lnSpc>
              <a:spcPct val="100000"/>
            </a:lnSpc>
            <a:spcAft>
              <a:spcPts val="0"/>
            </a:spcAft>
          </a:pPr>
          <a:r>
            <a:rPr lang="en-US" sz="4000" b="1" dirty="0">
              <a:solidFill>
                <a:srgbClr val="015C60"/>
              </a:solidFill>
              <a:latin typeface="Lato" panose="020F0502020204030203" pitchFamily="34" charset="0"/>
              <a:ea typeface="Lato" panose="020F0502020204030203" pitchFamily="34" charset="0"/>
              <a:cs typeface="Lato" panose="020F0502020204030203" pitchFamily="34" charset="0"/>
            </a:rPr>
            <a:t>MoES</a:t>
          </a:r>
        </a:p>
        <a:p>
          <a:pPr>
            <a:lnSpc>
              <a:spcPct val="100000"/>
            </a:lnSpc>
            <a:spcAft>
              <a:spcPts val="0"/>
            </a:spcAft>
          </a:pPr>
          <a:r>
            <a:rPr lang="en-US" sz="20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Quality education system, addresses the individual needs, treating equally and with respect, based on their diversity.</a:t>
          </a:r>
          <a:endParaRPr lang="sq-AL" sz="2000"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gm:t>
    </dgm:pt>
    <dgm:pt modelId="{C0817E66-F67E-463A-81AE-9CBD85EE0BAD}" type="parTrans" cxnId="{F30D59CF-588D-4F93-BBD2-B0415F59FB74}">
      <dgm:prSet/>
      <dgm:spPr/>
      <dgm:t>
        <a:bodyPr/>
        <a:lstStyle/>
        <a:p>
          <a:endParaRPr lang="sq-AL" sz="1200"/>
        </a:p>
      </dgm:t>
    </dgm:pt>
    <dgm:pt modelId="{54EA9F1D-E95A-4A92-B26D-0CB0A1E977B5}" type="sibTrans" cxnId="{F30D59CF-588D-4F93-BBD2-B0415F59FB74}">
      <dgm:prSet/>
      <dgm:spPr/>
      <dgm:t>
        <a:bodyPr/>
        <a:lstStyle/>
        <a:p>
          <a:endParaRPr lang="sq-AL" sz="1200"/>
        </a:p>
      </dgm:t>
    </dgm:pt>
    <dgm:pt modelId="{74D0DC5F-F0DD-4CC1-8117-05813ABD1602}">
      <dgm:prSet phldrT="[Text]" custT="1"/>
      <dgm:spPr/>
      <dgm:t>
        <a:bodyPr/>
        <a:lstStyle/>
        <a:p>
          <a:r>
            <a:rPr lang="en-US" sz="3200" b="1" dirty="0">
              <a:solidFill>
                <a:srgbClr val="015C60"/>
              </a:solidFill>
              <a:latin typeface="Lato" panose="020F0502020204030203" pitchFamily="34" charset="0"/>
              <a:ea typeface="Lato" panose="020F0502020204030203" pitchFamily="34" charset="0"/>
              <a:cs typeface="Lato" panose="020F0502020204030203" pitchFamily="34" charset="0"/>
            </a:rPr>
            <a:t>General Directorate of Pre-University Education</a:t>
          </a:r>
        </a:p>
        <a:p>
          <a:r>
            <a:rPr lang="en-US" sz="20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Management of the PE system; monitoring, evaluation and inspection;, provision of technical assistance in schools, employment of teachers and coordination with local authorities. </a:t>
          </a:r>
          <a:endParaRPr lang="sq-AL" sz="2000"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gm:t>
    </dgm:pt>
    <dgm:pt modelId="{40C7819B-76C3-4D67-90AD-727C2889035B}" type="parTrans" cxnId="{475584A9-BA56-4304-BB92-AA4E2AD89618}">
      <dgm:prSet/>
      <dgm:spPr/>
      <dgm:t>
        <a:bodyPr/>
        <a:lstStyle/>
        <a:p>
          <a:endParaRPr lang="sq-AL" sz="1200"/>
        </a:p>
      </dgm:t>
    </dgm:pt>
    <dgm:pt modelId="{BF2BA20F-21CE-41D9-B660-895B6CFE10D2}" type="sibTrans" cxnId="{475584A9-BA56-4304-BB92-AA4E2AD89618}">
      <dgm:prSet/>
      <dgm:spPr/>
      <dgm:t>
        <a:bodyPr/>
        <a:lstStyle/>
        <a:p>
          <a:endParaRPr lang="sq-AL" sz="1200"/>
        </a:p>
      </dgm:t>
    </dgm:pt>
    <dgm:pt modelId="{3C56D97C-F6BF-468E-A68A-376EBCD185E1}">
      <dgm:prSet phldrT="[Text]" custT="1"/>
      <dgm:spPr/>
      <dgm:t>
        <a:bodyPr/>
        <a:lstStyle/>
        <a:p>
          <a:r>
            <a:rPr lang="en-US" sz="3200" b="1" dirty="0">
              <a:solidFill>
                <a:srgbClr val="015C60"/>
              </a:solidFill>
              <a:latin typeface="Lato" panose="020F0502020204030203" pitchFamily="34" charset="0"/>
              <a:ea typeface="Lato" panose="020F0502020204030203" pitchFamily="34" charset="0"/>
              <a:cs typeface="Lato" panose="020F0502020204030203" pitchFamily="34" charset="0"/>
            </a:rPr>
            <a:t>Pre-University Education Quality Assurance Agency</a:t>
          </a:r>
        </a:p>
        <a:p>
          <a:r>
            <a:rPr lang="en-US" sz="20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Evaluating the performance of the system, designing the curriculum and professional development of teachers, as and quality assurance.</a:t>
          </a:r>
          <a:endParaRPr lang="sq-AL" sz="2000"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gm:t>
    </dgm:pt>
    <dgm:pt modelId="{F8179846-0A43-4775-BF09-4653BE75BE3E}" type="parTrans" cxnId="{7CA76EF4-F63C-4599-9267-61AE74AB6791}">
      <dgm:prSet/>
      <dgm:spPr/>
      <dgm:t>
        <a:bodyPr/>
        <a:lstStyle/>
        <a:p>
          <a:endParaRPr lang="sq-AL" sz="1200"/>
        </a:p>
      </dgm:t>
    </dgm:pt>
    <dgm:pt modelId="{E8128300-902F-486A-BF63-62FBFC8B5D0C}" type="sibTrans" cxnId="{7CA76EF4-F63C-4599-9267-61AE74AB6791}">
      <dgm:prSet/>
      <dgm:spPr/>
      <dgm:t>
        <a:bodyPr/>
        <a:lstStyle/>
        <a:p>
          <a:endParaRPr lang="sq-AL" sz="1200"/>
        </a:p>
      </dgm:t>
    </dgm:pt>
    <dgm:pt modelId="{FF993F37-13D1-4125-A4EF-30A7379A9CA6}">
      <dgm:prSet phldrT="[Text]" custT="1"/>
      <dgm:spPr/>
      <dgm:t>
        <a:bodyPr/>
        <a:lstStyle/>
        <a:p>
          <a:r>
            <a:rPr lang="en-US" sz="3200" b="1" dirty="0">
              <a:solidFill>
                <a:srgbClr val="015C60"/>
              </a:solidFill>
              <a:latin typeface="Lato" panose="020F0502020204030203" pitchFamily="34" charset="0"/>
              <a:ea typeface="Lato" panose="020F0502020204030203" pitchFamily="34" charset="0"/>
              <a:cs typeface="Lato" panose="020F0502020204030203" pitchFamily="34" charset="0"/>
            </a:rPr>
            <a:t>Educational Services Center</a:t>
          </a:r>
        </a:p>
        <a:p>
          <a:r>
            <a:rPr lang="en-US" sz="20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Development, administration and analysis of national and international test results, state exams, administers the state education database</a:t>
          </a:r>
          <a:r>
            <a:rPr lang="en-US" sz="2000"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 </a:t>
          </a:r>
          <a:endParaRPr lang="sq-AL" sz="2000"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gm:t>
    </dgm:pt>
    <dgm:pt modelId="{C8507961-41F5-46D5-BBB9-A3F465F70240}" type="parTrans" cxnId="{E774065B-7D22-48F9-9C88-AF86028D2FBA}">
      <dgm:prSet/>
      <dgm:spPr/>
      <dgm:t>
        <a:bodyPr/>
        <a:lstStyle/>
        <a:p>
          <a:endParaRPr lang="sq-AL" sz="1200"/>
        </a:p>
      </dgm:t>
    </dgm:pt>
    <dgm:pt modelId="{1848FD33-3C13-4617-9117-EC5527EEE5B6}" type="sibTrans" cxnId="{E774065B-7D22-48F9-9C88-AF86028D2FBA}">
      <dgm:prSet/>
      <dgm:spPr/>
      <dgm:t>
        <a:bodyPr/>
        <a:lstStyle/>
        <a:p>
          <a:endParaRPr lang="sq-AL" sz="1200"/>
        </a:p>
      </dgm:t>
    </dgm:pt>
    <dgm:pt modelId="{43C136F3-D521-4176-9A59-B98D65CE1FAD}">
      <dgm:prSet phldrT="[Text]" custT="1"/>
      <dgm:spPr/>
      <dgm:t>
        <a:bodyPr/>
        <a:lstStyle/>
        <a:p>
          <a:r>
            <a:rPr lang="en-US" sz="3000" b="1" dirty="0">
              <a:solidFill>
                <a:srgbClr val="015C60"/>
              </a:solidFill>
              <a:latin typeface="Lato" panose="020F0502020204030203" pitchFamily="34" charset="0"/>
              <a:ea typeface="Lato" panose="020F0502020204030203" pitchFamily="34" charset="0"/>
              <a:cs typeface="Lato" panose="020F0502020204030203" pitchFamily="34" charset="0"/>
            </a:rPr>
            <a:t>4 Regional Directorates of Pre-University Education </a:t>
          </a:r>
          <a:endParaRPr lang="sq-AL" sz="3000" b="1" dirty="0">
            <a:solidFill>
              <a:srgbClr val="015C60"/>
            </a:solidFill>
            <a:latin typeface="Lato" panose="020F0502020204030203" pitchFamily="34" charset="0"/>
            <a:ea typeface="Lato" panose="020F0502020204030203" pitchFamily="34" charset="0"/>
            <a:cs typeface="Lato" panose="020F0502020204030203" pitchFamily="34" charset="0"/>
          </a:endParaRPr>
        </a:p>
      </dgm:t>
    </dgm:pt>
    <dgm:pt modelId="{E29A362F-B424-4BD4-99BD-A39D58F71A41}" type="parTrans" cxnId="{7E2CD87D-6D44-45A3-9C39-BC4EC5B40C91}">
      <dgm:prSet/>
      <dgm:spPr/>
      <dgm:t>
        <a:bodyPr/>
        <a:lstStyle/>
        <a:p>
          <a:endParaRPr lang="sq-AL" sz="1200"/>
        </a:p>
      </dgm:t>
    </dgm:pt>
    <dgm:pt modelId="{A179B18B-01B9-4D10-9175-BD35FE252CB1}" type="sibTrans" cxnId="{7E2CD87D-6D44-45A3-9C39-BC4EC5B40C91}">
      <dgm:prSet/>
      <dgm:spPr/>
      <dgm:t>
        <a:bodyPr/>
        <a:lstStyle/>
        <a:p>
          <a:endParaRPr lang="sq-AL" sz="1200"/>
        </a:p>
      </dgm:t>
    </dgm:pt>
    <dgm:pt modelId="{8AE57A54-CDDB-4876-BBDC-B673B89964DF}">
      <dgm:prSet phldrT="[Text]" custT="1"/>
      <dgm:spPr/>
      <dgm:t>
        <a:bodyPr/>
        <a:lstStyle/>
        <a:p>
          <a:r>
            <a:rPr lang="en-US" sz="3000" b="1" dirty="0">
              <a:solidFill>
                <a:srgbClr val="015C60"/>
              </a:solidFill>
              <a:latin typeface="Lato" panose="020F0502020204030203" pitchFamily="34" charset="0"/>
              <a:ea typeface="Lato" panose="020F0502020204030203" pitchFamily="34" charset="0"/>
              <a:cs typeface="Lato" panose="020F0502020204030203" pitchFamily="34" charset="0"/>
            </a:rPr>
            <a:t>52 Local Pre-university Education Offices </a:t>
          </a:r>
          <a:endParaRPr lang="sq-AL" sz="3000" b="1" dirty="0">
            <a:solidFill>
              <a:srgbClr val="015C60"/>
            </a:solidFill>
            <a:latin typeface="Lato" panose="020F0502020204030203" pitchFamily="34" charset="0"/>
            <a:ea typeface="Lato" panose="020F0502020204030203" pitchFamily="34" charset="0"/>
            <a:cs typeface="Lato" panose="020F0502020204030203" pitchFamily="34" charset="0"/>
          </a:endParaRPr>
        </a:p>
      </dgm:t>
    </dgm:pt>
    <dgm:pt modelId="{9B53300C-B937-4BF7-B7E6-9A030AA59745}" type="parTrans" cxnId="{81DBF92D-5CF7-4B86-9BD1-E0302E786C47}">
      <dgm:prSet/>
      <dgm:spPr/>
      <dgm:t>
        <a:bodyPr/>
        <a:lstStyle/>
        <a:p>
          <a:endParaRPr lang="sq-AL" sz="1200"/>
        </a:p>
      </dgm:t>
    </dgm:pt>
    <dgm:pt modelId="{03338458-2050-4DD1-991F-1940DB4B23D3}" type="sibTrans" cxnId="{81DBF92D-5CF7-4B86-9BD1-E0302E786C47}">
      <dgm:prSet/>
      <dgm:spPr/>
      <dgm:t>
        <a:bodyPr/>
        <a:lstStyle/>
        <a:p>
          <a:endParaRPr lang="sq-AL" sz="1200"/>
        </a:p>
      </dgm:t>
    </dgm:pt>
    <dgm:pt modelId="{016FC6F3-A65A-4783-8C73-2B6DACFC86E3}">
      <dgm:prSet phldrT="[Text]" custT="1"/>
      <dgm:spPr/>
      <dgm:t>
        <a:bodyPr/>
        <a:lstStyle/>
        <a:p>
          <a:r>
            <a:rPr lang="en-US" sz="2400" b="1" dirty="0">
              <a:solidFill>
                <a:srgbClr val="015C60"/>
              </a:solidFill>
              <a:latin typeface="Lato" panose="020F0502020204030203" pitchFamily="34" charset="0"/>
              <a:ea typeface="Lato" panose="020F0502020204030203" pitchFamily="34" charset="0"/>
              <a:cs typeface="Lato" panose="020F0502020204030203" pitchFamily="34" charset="0"/>
            </a:rPr>
            <a:t>Preschool Education</a:t>
          </a:r>
        </a:p>
        <a:p>
          <a:r>
            <a:rPr lang="en-US" sz="2400" b="1"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2067 Kindergarten</a:t>
          </a:r>
          <a:endParaRPr lang="sq-AL" sz="2400" b="1"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endParaRPr>
        </a:p>
      </dgm:t>
    </dgm:pt>
    <dgm:pt modelId="{AD6E1262-861F-48C8-B435-479F36381F8E}" type="parTrans" cxnId="{2E450F30-7909-4F89-AC3C-10B5CBBC9107}">
      <dgm:prSet/>
      <dgm:spPr/>
      <dgm:t>
        <a:bodyPr/>
        <a:lstStyle/>
        <a:p>
          <a:endParaRPr lang="sq-AL" sz="1200"/>
        </a:p>
      </dgm:t>
    </dgm:pt>
    <dgm:pt modelId="{D199799A-E899-48DF-8440-6C9934DCD633}" type="sibTrans" cxnId="{2E450F30-7909-4F89-AC3C-10B5CBBC9107}">
      <dgm:prSet/>
      <dgm:spPr/>
      <dgm:t>
        <a:bodyPr/>
        <a:lstStyle/>
        <a:p>
          <a:endParaRPr lang="sq-AL" sz="1200"/>
        </a:p>
      </dgm:t>
    </dgm:pt>
    <dgm:pt modelId="{F6FBB0EF-B278-4EB3-869D-ED9DD8BDBBBA}">
      <dgm:prSet phldrT="[Text]" custT="1"/>
      <dgm:spPr/>
      <dgm:t>
        <a:bodyPr/>
        <a:lstStyle/>
        <a:p>
          <a:r>
            <a:rPr lang="en-US" sz="2400" b="1" dirty="0">
              <a:solidFill>
                <a:srgbClr val="015C60"/>
              </a:solidFill>
              <a:latin typeface="Lato" panose="020F0502020204030203" pitchFamily="34" charset="0"/>
              <a:ea typeface="Lato" panose="020F0502020204030203" pitchFamily="34" charset="0"/>
              <a:cs typeface="Lato" panose="020F0502020204030203" pitchFamily="34" charset="0"/>
            </a:rPr>
            <a:t>Secondary Education</a:t>
          </a:r>
        </a:p>
        <a:p>
          <a:r>
            <a:rPr lang="en-US" sz="2400" b="1"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451 Schools</a:t>
          </a:r>
          <a:endParaRPr lang="sq-AL" sz="2400" b="1"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endParaRPr>
        </a:p>
      </dgm:t>
    </dgm:pt>
    <dgm:pt modelId="{D17E908F-07D4-462A-A75B-375D9E6797CF}" type="parTrans" cxnId="{D26D51C0-0821-4999-943E-87A71FF0B8BA}">
      <dgm:prSet/>
      <dgm:spPr/>
      <dgm:t>
        <a:bodyPr/>
        <a:lstStyle/>
        <a:p>
          <a:endParaRPr lang="sq-AL" sz="1200"/>
        </a:p>
      </dgm:t>
    </dgm:pt>
    <dgm:pt modelId="{983DC13F-F601-4883-A816-24AC118ACE25}" type="sibTrans" cxnId="{D26D51C0-0821-4999-943E-87A71FF0B8BA}">
      <dgm:prSet/>
      <dgm:spPr/>
      <dgm:t>
        <a:bodyPr/>
        <a:lstStyle/>
        <a:p>
          <a:endParaRPr lang="sq-AL" sz="1200"/>
        </a:p>
      </dgm:t>
    </dgm:pt>
    <dgm:pt modelId="{2B1A7DD7-6219-4EB5-BB2B-4EF0BA2D2D27}">
      <dgm:prSet phldrT="[Text]" custT="1"/>
      <dgm:spPr/>
      <dgm:t>
        <a:bodyPr/>
        <a:lstStyle/>
        <a:p>
          <a:r>
            <a:rPr lang="sq-AL" sz="3200" b="1" i="0" dirty="0">
              <a:solidFill>
                <a:srgbClr val="015C60"/>
              </a:solidFill>
              <a:latin typeface="Lato" panose="020F0502020204030203" pitchFamily="34" charset="0"/>
              <a:ea typeface="Lato" panose="020F0502020204030203" pitchFamily="34" charset="0"/>
              <a:cs typeface="Lato" panose="020F0502020204030203" pitchFamily="34" charset="0"/>
            </a:rPr>
            <a:t>Center for School Leadership</a:t>
          </a:r>
          <a:endParaRPr lang="en-US" sz="3200" b="1" i="0" dirty="0">
            <a:solidFill>
              <a:srgbClr val="015C60"/>
            </a:solidFill>
            <a:latin typeface="Lato" panose="020F0502020204030203" pitchFamily="34" charset="0"/>
            <a:ea typeface="Lato" panose="020F0502020204030203" pitchFamily="34" charset="0"/>
            <a:cs typeface="Lato" panose="020F0502020204030203" pitchFamily="34" charset="0"/>
          </a:endParaRPr>
        </a:p>
        <a:p>
          <a:r>
            <a:rPr lang="en-US" sz="20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Administer the process of mandatory preparatory training of school leaders.</a:t>
          </a:r>
          <a:endParaRPr lang="sq-AL" sz="2000"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gm:t>
    </dgm:pt>
    <dgm:pt modelId="{0874A5A5-578B-478D-98C4-0B174DE192BE}" type="parTrans" cxnId="{FF30692C-134D-4A1C-BB9C-8A348705BEE3}">
      <dgm:prSet/>
      <dgm:spPr/>
      <dgm:t>
        <a:bodyPr/>
        <a:lstStyle/>
        <a:p>
          <a:endParaRPr lang="sq-AL" sz="1200"/>
        </a:p>
      </dgm:t>
    </dgm:pt>
    <dgm:pt modelId="{6A2B1017-5CE7-44CD-AD26-C8A152961981}" type="sibTrans" cxnId="{FF30692C-134D-4A1C-BB9C-8A348705BEE3}">
      <dgm:prSet/>
      <dgm:spPr/>
      <dgm:t>
        <a:bodyPr/>
        <a:lstStyle/>
        <a:p>
          <a:endParaRPr lang="sq-AL" sz="1200"/>
        </a:p>
      </dgm:t>
    </dgm:pt>
    <dgm:pt modelId="{198BB90B-792B-47D9-A9C8-01B9BBC8AFE1}">
      <dgm:prSet phldrT="[Text]"/>
      <dgm:spPr/>
      <dgm:t>
        <a:bodyPr/>
        <a:lstStyle/>
        <a:p>
          <a:r>
            <a:rPr lang="en-US" b="1" dirty="0">
              <a:solidFill>
                <a:srgbClr val="015C60"/>
              </a:solidFill>
              <a:latin typeface="Lato" panose="020F0502020204030203" pitchFamily="34" charset="0"/>
              <a:ea typeface="Lato" panose="020F0502020204030203" pitchFamily="34" charset="0"/>
              <a:cs typeface="Lato" panose="020F0502020204030203" pitchFamily="34" charset="0"/>
            </a:rPr>
            <a:t>Basic Education</a:t>
          </a:r>
        </a:p>
        <a:p>
          <a:r>
            <a:rPr lang="en-US" b="1"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1141 Schools</a:t>
          </a:r>
          <a:endParaRPr lang="sq-AL" b="1"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endParaRPr>
        </a:p>
      </dgm:t>
    </dgm:pt>
    <dgm:pt modelId="{AD3323FA-348B-4239-B139-3F8AFF84EA8D}" type="parTrans" cxnId="{999C6B24-7D7A-4FEF-A201-727688C7ED58}">
      <dgm:prSet/>
      <dgm:spPr/>
      <dgm:t>
        <a:bodyPr/>
        <a:lstStyle/>
        <a:p>
          <a:endParaRPr lang="sq-AL"/>
        </a:p>
      </dgm:t>
    </dgm:pt>
    <dgm:pt modelId="{FD025535-D768-415E-9712-B5BF8ECA4D9A}" type="sibTrans" cxnId="{999C6B24-7D7A-4FEF-A201-727688C7ED58}">
      <dgm:prSet/>
      <dgm:spPr/>
      <dgm:t>
        <a:bodyPr/>
        <a:lstStyle/>
        <a:p>
          <a:endParaRPr lang="sq-AL"/>
        </a:p>
      </dgm:t>
    </dgm:pt>
    <dgm:pt modelId="{8DFB686E-45D8-46E7-9BA9-B8ED14481E4F}" type="pres">
      <dgm:prSet presAssocID="{25311A84-1614-4549-ABF2-4DE31C577DE5}" presName="hierChild1" presStyleCnt="0">
        <dgm:presLayoutVars>
          <dgm:chPref val="1"/>
          <dgm:dir/>
          <dgm:animOne val="branch"/>
          <dgm:animLvl val="lvl"/>
          <dgm:resizeHandles/>
        </dgm:presLayoutVars>
      </dgm:prSet>
      <dgm:spPr/>
    </dgm:pt>
    <dgm:pt modelId="{3AB45F37-4FEC-4E33-9EB2-38DEC8ECBBA7}" type="pres">
      <dgm:prSet presAssocID="{8B552C83-89FA-49E0-B31B-90727E9B555F}" presName="hierRoot1" presStyleCnt="0"/>
      <dgm:spPr/>
    </dgm:pt>
    <dgm:pt modelId="{75F765D8-CCE2-446A-9BB8-15FA1B34C24B}" type="pres">
      <dgm:prSet presAssocID="{8B552C83-89FA-49E0-B31B-90727E9B555F}" presName="composite" presStyleCnt="0"/>
      <dgm:spPr/>
    </dgm:pt>
    <dgm:pt modelId="{DD66A188-F7CD-4E83-AE8C-CCC7EE41D799}" type="pres">
      <dgm:prSet presAssocID="{8B552C83-89FA-49E0-B31B-90727E9B555F}" presName="background" presStyleLbl="node0" presStyleIdx="0" presStyleCnt="1"/>
      <dgm:spPr/>
    </dgm:pt>
    <dgm:pt modelId="{2F32F1E8-B500-4D11-BFC8-F28DB039A59E}" type="pres">
      <dgm:prSet presAssocID="{8B552C83-89FA-49E0-B31B-90727E9B555F}" presName="text" presStyleLbl="fgAcc0" presStyleIdx="0" presStyleCnt="1" custScaleX="825999" custLinFactNeighborY="-5545">
        <dgm:presLayoutVars>
          <dgm:chPref val="3"/>
        </dgm:presLayoutVars>
      </dgm:prSet>
      <dgm:spPr/>
    </dgm:pt>
    <dgm:pt modelId="{D025857B-B371-4752-B386-28787D1E57C9}" type="pres">
      <dgm:prSet presAssocID="{8B552C83-89FA-49E0-B31B-90727E9B555F}" presName="hierChild2" presStyleCnt="0"/>
      <dgm:spPr/>
    </dgm:pt>
    <dgm:pt modelId="{70F6CFCB-5B9B-402A-A6A7-055552F5F08E}" type="pres">
      <dgm:prSet presAssocID="{F8179846-0A43-4775-BF09-4653BE75BE3E}" presName="Name10" presStyleLbl="parChTrans1D2" presStyleIdx="0" presStyleCnt="4"/>
      <dgm:spPr/>
    </dgm:pt>
    <dgm:pt modelId="{5F7BECB3-F5E8-489D-A6F1-B71357480041}" type="pres">
      <dgm:prSet presAssocID="{3C56D97C-F6BF-468E-A68A-376EBCD185E1}" presName="hierRoot2" presStyleCnt="0"/>
      <dgm:spPr/>
    </dgm:pt>
    <dgm:pt modelId="{C847BE4B-424A-4903-A128-E0A3376E8C79}" type="pres">
      <dgm:prSet presAssocID="{3C56D97C-F6BF-468E-A68A-376EBCD185E1}" presName="composite2" presStyleCnt="0"/>
      <dgm:spPr/>
    </dgm:pt>
    <dgm:pt modelId="{A1FCFDCE-449E-48D2-A07D-445DDA2CB744}" type="pres">
      <dgm:prSet presAssocID="{3C56D97C-F6BF-468E-A68A-376EBCD185E1}" presName="background2" presStyleLbl="node2" presStyleIdx="0" presStyleCnt="4"/>
      <dgm:spPr/>
    </dgm:pt>
    <dgm:pt modelId="{7F93FCA7-E2A0-4382-A133-D4D6FA55D26A}" type="pres">
      <dgm:prSet presAssocID="{3C56D97C-F6BF-468E-A68A-376EBCD185E1}" presName="text2" presStyleLbl="fgAcc2" presStyleIdx="0" presStyleCnt="4" custScaleX="239115" custScaleY="309655">
        <dgm:presLayoutVars>
          <dgm:chPref val="3"/>
        </dgm:presLayoutVars>
      </dgm:prSet>
      <dgm:spPr/>
    </dgm:pt>
    <dgm:pt modelId="{9D3D2A96-7433-4856-8932-ED1C973C4877}" type="pres">
      <dgm:prSet presAssocID="{3C56D97C-F6BF-468E-A68A-376EBCD185E1}" presName="hierChild3" presStyleCnt="0"/>
      <dgm:spPr/>
    </dgm:pt>
    <dgm:pt modelId="{EFF21D08-2A34-47E9-A101-D86DEC378A84}" type="pres">
      <dgm:prSet presAssocID="{C8507961-41F5-46D5-BBB9-A3F465F70240}" presName="Name10" presStyleLbl="parChTrans1D2" presStyleIdx="1" presStyleCnt="4"/>
      <dgm:spPr/>
    </dgm:pt>
    <dgm:pt modelId="{E2D5F6BE-DFE4-44D0-B64A-1A094AFC703B}" type="pres">
      <dgm:prSet presAssocID="{FF993F37-13D1-4125-A4EF-30A7379A9CA6}" presName="hierRoot2" presStyleCnt="0"/>
      <dgm:spPr/>
    </dgm:pt>
    <dgm:pt modelId="{FD9D077F-965A-40CF-8E05-ED3425025039}" type="pres">
      <dgm:prSet presAssocID="{FF993F37-13D1-4125-A4EF-30A7379A9CA6}" presName="composite2" presStyleCnt="0"/>
      <dgm:spPr/>
    </dgm:pt>
    <dgm:pt modelId="{D1E8D5BA-A4E2-4A6D-99CF-04DC86A10D49}" type="pres">
      <dgm:prSet presAssocID="{FF993F37-13D1-4125-A4EF-30A7379A9CA6}" presName="background2" presStyleLbl="node2" presStyleIdx="1" presStyleCnt="4"/>
      <dgm:spPr/>
    </dgm:pt>
    <dgm:pt modelId="{84E35A30-ABFA-4213-AE4F-E0F0D9CE7DDC}" type="pres">
      <dgm:prSet presAssocID="{FF993F37-13D1-4125-A4EF-30A7379A9CA6}" presName="text2" presStyleLbl="fgAcc2" presStyleIdx="1" presStyleCnt="4" custScaleX="214286" custScaleY="259668">
        <dgm:presLayoutVars>
          <dgm:chPref val="3"/>
        </dgm:presLayoutVars>
      </dgm:prSet>
      <dgm:spPr/>
    </dgm:pt>
    <dgm:pt modelId="{8126E6F8-2B8D-4D2B-98AE-158C58A3B0AE}" type="pres">
      <dgm:prSet presAssocID="{FF993F37-13D1-4125-A4EF-30A7379A9CA6}" presName="hierChild3" presStyleCnt="0"/>
      <dgm:spPr/>
    </dgm:pt>
    <dgm:pt modelId="{99AAE70E-BDF8-406C-96F0-F20C054B1DA3}" type="pres">
      <dgm:prSet presAssocID="{40C7819B-76C3-4D67-90AD-727C2889035B}" presName="Name10" presStyleLbl="parChTrans1D2" presStyleIdx="2" presStyleCnt="4"/>
      <dgm:spPr/>
    </dgm:pt>
    <dgm:pt modelId="{72EB7FBE-2AD4-44C1-9A08-12C0893ED7CD}" type="pres">
      <dgm:prSet presAssocID="{74D0DC5F-F0DD-4CC1-8117-05813ABD1602}" presName="hierRoot2" presStyleCnt="0"/>
      <dgm:spPr/>
    </dgm:pt>
    <dgm:pt modelId="{BF7D6218-C5FD-4D59-B05F-74F82E7AAD95}" type="pres">
      <dgm:prSet presAssocID="{74D0DC5F-F0DD-4CC1-8117-05813ABD1602}" presName="composite2" presStyleCnt="0"/>
      <dgm:spPr/>
    </dgm:pt>
    <dgm:pt modelId="{8F8DB1B7-61F5-4A69-A5CB-902EC58086A4}" type="pres">
      <dgm:prSet presAssocID="{74D0DC5F-F0DD-4CC1-8117-05813ABD1602}" presName="background2" presStyleLbl="node2" presStyleIdx="2" presStyleCnt="4"/>
      <dgm:spPr/>
    </dgm:pt>
    <dgm:pt modelId="{14688FFA-E257-4E50-8DCF-32212800E160}" type="pres">
      <dgm:prSet presAssocID="{74D0DC5F-F0DD-4CC1-8117-05813ABD1602}" presName="text2" presStyleLbl="fgAcc2" presStyleIdx="2" presStyleCnt="4" custScaleX="314336" custScaleY="242053">
        <dgm:presLayoutVars>
          <dgm:chPref val="3"/>
        </dgm:presLayoutVars>
      </dgm:prSet>
      <dgm:spPr/>
    </dgm:pt>
    <dgm:pt modelId="{8AFF6572-D85F-44A9-847A-300C5075A18C}" type="pres">
      <dgm:prSet presAssocID="{74D0DC5F-F0DD-4CC1-8117-05813ABD1602}" presName="hierChild3" presStyleCnt="0"/>
      <dgm:spPr/>
    </dgm:pt>
    <dgm:pt modelId="{5F552101-97EE-438D-B424-3FB152C0D6C4}" type="pres">
      <dgm:prSet presAssocID="{E29A362F-B424-4BD4-99BD-A39D58F71A41}" presName="Name17" presStyleLbl="parChTrans1D3" presStyleIdx="0" presStyleCnt="1"/>
      <dgm:spPr/>
    </dgm:pt>
    <dgm:pt modelId="{502A5B10-E08C-4285-B423-DF23ACA17A4A}" type="pres">
      <dgm:prSet presAssocID="{43C136F3-D521-4176-9A59-B98D65CE1FAD}" presName="hierRoot3" presStyleCnt="0"/>
      <dgm:spPr/>
    </dgm:pt>
    <dgm:pt modelId="{58126023-AA63-412C-9462-4992A5FA986E}" type="pres">
      <dgm:prSet presAssocID="{43C136F3-D521-4176-9A59-B98D65CE1FAD}" presName="composite3" presStyleCnt="0"/>
      <dgm:spPr/>
    </dgm:pt>
    <dgm:pt modelId="{77C10F35-A5CF-41D9-BCCD-FFD0CD643738}" type="pres">
      <dgm:prSet presAssocID="{43C136F3-D521-4176-9A59-B98D65CE1FAD}" presName="background3" presStyleLbl="node3" presStyleIdx="0" presStyleCnt="1"/>
      <dgm:spPr/>
    </dgm:pt>
    <dgm:pt modelId="{A9DEFBCB-5F2F-4F33-976B-C6A4DC16B021}" type="pres">
      <dgm:prSet presAssocID="{43C136F3-D521-4176-9A59-B98D65CE1FAD}" presName="text3" presStyleLbl="fgAcc3" presStyleIdx="0" presStyleCnt="1" custScaleX="304773" custLinFactNeighborY="-1725">
        <dgm:presLayoutVars>
          <dgm:chPref val="3"/>
        </dgm:presLayoutVars>
      </dgm:prSet>
      <dgm:spPr/>
    </dgm:pt>
    <dgm:pt modelId="{5D08A81D-FA27-4ACB-8AAD-C5784588DAC7}" type="pres">
      <dgm:prSet presAssocID="{43C136F3-D521-4176-9A59-B98D65CE1FAD}" presName="hierChild4" presStyleCnt="0"/>
      <dgm:spPr/>
    </dgm:pt>
    <dgm:pt modelId="{6E6B084D-5948-4EF8-804C-C0A4BDDE0523}" type="pres">
      <dgm:prSet presAssocID="{9B53300C-B937-4BF7-B7E6-9A030AA59745}" presName="Name23" presStyleLbl="parChTrans1D4" presStyleIdx="0" presStyleCnt="4"/>
      <dgm:spPr/>
    </dgm:pt>
    <dgm:pt modelId="{22C8C4D3-A455-4E83-9217-5C81FAF2AB83}" type="pres">
      <dgm:prSet presAssocID="{8AE57A54-CDDB-4876-BBDC-B673B89964DF}" presName="hierRoot4" presStyleCnt="0"/>
      <dgm:spPr/>
    </dgm:pt>
    <dgm:pt modelId="{E277B365-9C44-47F2-9890-655B12C9E89C}" type="pres">
      <dgm:prSet presAssocID="{8AE57A54-CDDB-4876-BBDC-B673B89964DF}" presName="composite4" presStyleCnt="0"/>
      <dgm:spPr/>
    </dgm:pt>
    <dgm:pt modelId="{FE957D9A-405B-4DA9-AFC9-E640E39132EB}" type="pres">
      <dgm:prSet presAssocID="{8AE57A54-CDDB-4876-BBDC-B673B89964DF}" presName="background4" presStyleLbl="node4" presStyleIdx="0" presStyleCnt="4"/>
      <dgm:spPr/>
    </dgm:pt>
    <dgm:pt modelId="{511E78BB-D5D1-444D-9DD0-5F7AD682EF51}" type="pres">
      <dgm:prSet presAssocID="{8AE57A54-CDDB-4876-BBDC-B673B89964DF}" presName="text4" presStyleLbl="fgAcc4" presStyleIdx="0" presStyleCnt="4" custScaleX="259326">
        <dgm:presLayoutVars>
          <dgm:chPref val="3"/>
        </dgm:presLayoutVars>
      </dgm:prSet>
      <dgm:spPr/>
    </dgm:pt>
    <dgm:pt modelId="{F3292378-8DAC-4F30-8DD0-B32EBAD89D2E}" type="pres">
      <dgm:prSet presAssocID="{8AE57A54-CDDB-4876-BBDC-B673B89964DF}" presName="hierChild5" presStyleCnt="0"/>
      <dgm:spPr/>
    </dgm:pt>
    <dgm:pt modelId="{7C3B7C11-F962-478E-B88A-E3A81C2B0A9F}" type="pres">
      <dgm:prSet presAssocID="{AD6E1262-861F-48C8-B435-479F36381F8E}" presName="Name23" presStyleLbl="parChTrans1D4" presStyleIdx="1" presStyleCnt="4"/>
      <dgm:spPr/>
    </dgm:pt>
    <dgm:pt modelId="{7EE5690F-F15F-4A47-B202-DC6BA88BDD2F}" type="pres">
      <dgm:prSet presAssocID="{016FC6F3-A65A-4783-8C73-2B6DACFC86E3}" presName="hierRoot4" presStyleCnt="0"/>
      <dgm:spPr/>
    </dgm:pt>
    <dgm:pt modelId="{0975881C-4F5D-45BA-B8A9-88694B66F106}" type="pres">
      <dgm:prSet presAssocID="{016FC6F3-A65A-4783-8C73-2B6DACFC86E3}" presName="composite4" presStyleCnt="0"/>
      <dgm:spPr/>
    </dgm:pt>
    <dgm:pt modelId="{D46138BA-93C8-4A2C-BEA8-5F6AD9A8F0DC}" type="pres">
      <dgm:prSet presAssocID="{016FC6F3-A65A-4783-8C73-2B6DACFC86E3}" presName="background4" presStyleLbl="node4" presStyleIdx="1" presStyleCnt="4"/>
      <dgm:spPr/>
    </dgm:pt>
    <dgm:pt modelId="{93D1515C-EEAD-4AA1-93FC-16783FD91A1E}" type="pres">
      <dgm:prSet presAssocID="{016FC6F3-A65A-4783-8C73-2B6DACFC86E3}" presName="text4" presStyleLbl="fgAcc4" presStyleIdx="1" presStyleCnt="4" custScaleX="196303">
        <dgm:presLayoutVars>
          <dgm:chPref val="3"/>
        </dgm:presLayoutVars>
      </dgm:prSet>
      <dgm:spPr/>
    </dgm:pt>
    <dgm:pt modelId="{5293AAA7-5AA0-4DCD-ADF7-EEFA4C9C5C81}" type="pres">
      <dgm:prSet presAssocID="{016FC6F3-A65A-4783-8C73-2B6DACFC86E3}" presName="hierChild5" presStyleCnt="0"/>
      <dgm:spPr/>
    </dgm:pt>
    <dgm:pt modelId="{111B5023-D1CC-4FD6-88CE-B936CBC81B60}" type="pres">
      <dgm:prSet presAssocID="{AD3323FA-348B-4239-B139-3F8AFF84EA8D}" presName="Name23" presStyleLbl="parChTrans1D4" presStyleIdx="2" presStyleCnt="4"/>
      <dgm:spPr/>
    </dgm:pt>
    <dgm:pt modelId="{A2B99987-601A-483B-B388-FA4D68D83B27}" type="pres">
      <dgm:prSet presAssocID="{198BB90B-792B-47D9-A9C8-01B9BBC8AFE1}" presName="hierRoot4" presStyleCnt="0"/>
      <dgm:spPr/>
    </dgm:pt>
    <dgm:pt modelId="{E504D8DA-9CCE-49F3-A6C4-FC8ED9CED262}" type="pres">
      <dgm:prSet presAssocID="{198BB90B-792B-47D9-A9C8-01B9BBC8AFE1}" presName="composite4" presStyleCnt="0"/>
      <dgm:spPr/>
    </dgm:pt>
    <dgm:pt modelId="{FC5BB43C-23A2-4A7F-957A-882FA702E102}" type="pres">
      <dgm:prSet presAssocID="{198BB90B-792B-47D9-A9C8-01B9BBC8AFE1}" presName="background4" presStyleLbl="node4" presStyleIdx="2" presStyleCnt="4"/>
      <dgm:spPr/>
    </dgm:pt>
    <dgm:pt modelId="{B74E1E31-D2CE-4B87-927F-840F14E7305F}" type="pres">
      <dgm:prSet presAssocID="{198BB90B-792B-47D9-A9C8-01B9BBC8AFE1}" presName="text4" presStyleLbl="fgAcc4" presStyleIdx="2" presStyleCnt="4" custScaleX="196303">
        <dgm:presLayoutVars>
          <dgm:chPref val="3"/>
        </dgm:presLayoutVars>
      </dgm:prSet>
      <dgm:spPr/>
    </dgm:pt>
    <dgm:pt modelId="{1C8E79B3-05AD-4FAA-8935-CC7053AEB2BA}" type="pres">
      <dgm:prSet presAssocID="{198BB90B-792B-47D9-A9C8-01B9BBC8AFE1}" presName="hierChild5" presStyleCnt="0"/>
      <dgm:spPr/>
    </dgm:pt>
    <dgm:pt modelId="{DC1E5295-D764-42AA-A99E-B759BAC5BC17}" type="pres">
      <dgm:prSet presAssocID="{D17E908F-07D4-462A-A75B-375D9E6797CF}" presName="Name23" presStyleLbl="parChTrans1D4" presStyleIdx="3" presStyleCnt="4"/>
      <dgm:spPr/>
    </dgm:pt>
    <dgm:pt modelId="{0B089C86-0734-4E23-A13A-E0849F927987}" type="pres">
      <dgm:prSet presAssocID="{F6FBB0EF-B278-4EB3-869D-ED9DD8BDBBBA}" presName="hierRoot4" presStyleCnt="0"/>
      <dgm:spPr/>
    </dgm:pt>
    <dgm:pt modelId="{23731E7E-4881-441C-ADE7-50DB162D76E0}" type="pres">
      <dgm:prSet presAssocID="{F6FBB0EF-B278-4EB3-869D-ED9DD8BDBBBA}" presName="composite4" presStyleCnt="0"/>
      <dgm:spPr/>
    </dgm:pt>
    <dgm:pt modelId="{E14433F3-BB19-4439-81CE-A6C0F69743DF}" type="pres">
      <dgm:prSet presAssocID="{F6FBB0EF-B278-4EB3-869D-ED9DD8BDBBBA}" presName="background4" presStyleLbl="node4" presStyleIdx="3" presStyleCnt="4"/>
      <dgm:spPr/>
    </dgm:pt>
    <dgm:pt modelId="{59EE7B28-D988-4A91-93D1-D79596070DAC}" type="pres">
      <dgm:prSet presAssocID="{F6FBB0EF-B278-4EB3-869D-ED9DD8BDBBBA}" presName="text4" presStyleLbl="fgAcc4" presStyleIdx="3" presStyleCnt="4" custScaleX="193894">
        <dgm:presLayoutVars>
          <dgm:chPref val="3"/>
        </dgm:presLayoutVars>
      </dgm:prSet>
      <dgm:spPr/>
    </dgm:pt>
    <dgm:pt modelId="{0CBACA1A-152B-4D8A-8C46-1FA08F663BD1}" type="pres">
      <dgm:prSet presAssocID="{F6FBB0EF-B278-4EB3-869D-ED9DD8BDBBBA}" presName="hierChild5" presStyleCnt="0"/>
      <dgm:spPr/>
    </dgm:pt>
    <dgm:pt modelId="{8F60CDFA-FD6E-45B4-9E32-5A5A7617AA45}" type="pres">
      <dgm:prSet presAssocID="{0874A5A5-578B-478D-98C4-0B174DE192BE}" presName="Name10" presStyleLbl="parChTrans1D2" presStyleIdx="3" presStyleCnt="4"/>
      <dgm:spPr/>
    </dgm:pt>
    <dgm:pt modelId="{94F5A2DA-1E96-42D3-9654-25355735F64E}" type="pres">
      <dgm:prSet presAssocID="{2B1A7DD7-6219-4EB5-BB2B-4EF0BA2D2D27}" presName="hierRoot2" presStyleCnt="0"/>
      <dgm:spPr/>
    </dgm:pt>
    <dgm:pt modelId="{017FC75D-3DC0-4571-A474-2C391BA3FAD7}" type="pres">
      <dgm:prSet presAssocID="{2B1A7DD7-6219-4EB5-BB2B-4EF0BA2D2D27}" presName="composite2" presStyleCnt="0"/>
      <dgm:spPr/>
    </dgm:pt>
    <dgm:pt modelId="{D7858C77-3610-4C9E-AEDB-E740D433E9CB}" type="pres">
      <dgm:prSet presAssocID="{2B1A7DD7-6219-4EB5-BB2B-4EF0BA2D2D27}" presName="background2" presStyleLbl="node2" presStyleIdx="3" presStyleCnt="4"/>
      <dgm:spPr/>
    </dgm:pt>
    <dgm:pt modelId="{2611776E-4F8C-4B14-943B-FDF2F1212CA6}" type="pres">
      <dgm:prSet presAssocID="{2B1A7DD7-6219-4EB5-BB2B-4EF0BA2D2D27}" presName="text2" presStyleLbl="fgAcc2" presStyleIdx="3" presStyleCnt="4" custScaleX="224433" custScaleY="235330">
        <dgm:presLayoutVars>
          <dgm:chPref val="3"/>
        </dgm:presLayoutVars>
      </dgm:prSet>
      <dgm:spPr/>
    </dgm:pt>
    <dgm:pt modelId="{A307FF41-1C45-437A-B81F-1B7008E3EB3D}" type="pres">
      <dgm:prSet presAssocID="{2B1A7DD7-6219-4EB5-BB2B-4EF0BA2D2D27}" presName="hierChild3" presStyleCnt="0"/>
      <dgm:spPr/>
    </dgm:pt>
  </dgm:ptLst>
  <dgm:cxnLst>
    <dgm:cxn modelId="{4F1F2B1B-8812-4987-B9DA-867D16B63254}" type="presOf" srcId="{2B1A7DD7-6219-4EB5-BB2B-4EF0BA2D2D27}" destId="{2611776E-4F8C-4B14-943B-FDF2F1212CA6}" srcOrd="0" destOrd="0" presId="urn:microsoft.com/office/officeart/2005/8/layout/hierarchy1"/>
    <dgm:cxn modelId="{F6304B1F-B762-4CDE-9C67-65A041140F77}" type="presOf" srcId="{AD3323FA-348B-4239-B139-3F8AFF84EA8D}" destId="{111B5023-D1CC-4FD6-88CE-B936CBC81B60}" srcOrd="0" destOrd="0" presId="urn:microsoft.com/office/officeart/2005/8/layout/hierarchy1"/>
    <dgm:cxn modelId="{52857823-AC8D-4346-8CE4-E5CAA44CA568}" type="presOf" srcId="{43C136F3-D521-4176-9A59-B98D65CE1FAD}" destId="{A9DEFBCB-5F2F-4F33-976B-C6A4DC16B021}" srcOrd="0" destOrd="0" presId="urn:microsoft.com/office/officeart/2005/8/layout/hierarchy1"/>
    <dgm:cxn modelId="{999C6B24-7D7A-4FEF-A201-727688C7ED58}" srcId="{8AE57A54-CDDB-4876-BBDC-B673B89964DF}" destId="{198BB90B-792B-47D9-A9C8-01B9BBC8AFE1}" srcOrd="1" destOrd="0" parTransId="{AD3323FA-348B-4239-B139-3F8AFF84EA8D}" sibTransId="{FD025535-D768-415E-9712-B5BF8ECA4D9A}"/>
    <dgm:cxn modelId="{97A23626-6304-446D-990D-1A95042C5D3F}" type="presOf" srcId="{FF993F37-13D1-4125-A4EF-30A7379A9CA6}" destId="{84E35A30-ABFA-4213-AE4F-E0F0D9CE7DDC}" srcOrd="0" destOrd="0" presId="urn:microsoft.com/office/officeart/2005/8/layout/hierarchy1"/>
    <dgm:cxn modelId="{A36CEF28-A4F7-4A55-A5E0-1F3A1C3DB659}" type="presOf" srcId="{9B53300C-B937-4BF7-B7E6-9A030AA59745}" destId="{6E6B084D-5948-4EF8-804C-C0A4BDDE0523}" srcOrd="0" destOrd="0" presId="urn:microsoft.com/office/officeart/2005/8/layout/hierarchy1"/>
    <dgm:cxn modelId="{FF30692C-134D-4A1C-BB9C-8A348705BEE3}" srcId="{8B552C83-89FA-49E0-B31B-90727E9B555F}" destId="{2B1A7DD7-6219-4EB5-BB2B-4EF0BA2D2D27}" srcOrd="3" destOrd="0" parTransId="{0874A5A5-578B-478D-98C4-0B174DE192BE}" sibTransId="{6A2B1017-5CE7-44CD-AD26-C8A152961981}"/>
    <dgm:cxn modelId="{81DBF92D-5CF7-4B86-9BD1-E0302E786C47}" srcId="{43C136F3-D521-4176-9A59-B98D65CE1FAD}" destId="{8AE57A54-CDDB-4876-BBDC-B673B89964DF}" srcOrd="0" destOrd="0" parTransId="{9B53300C-B937-4BF7-B7E6-9A030AA59745}" sibTransId="{03338458-2050-4DD1-991F-1940DB4B23D3}"/>
    <dgm:cxn modelId="{577B932F-FC23-4BD9-AEBE-F9E99EC1FA1E}" type="presOf" srcId="{25311A84-1614-4549-ABF2-4DE31C577DE5}" destId="{8DFB686E-45D8-46E7-9BA9-B8ED14481E4F}" srcOrd="0" destOrd="0" presId="urn:microsoft.com/office/officeart/2005/8/layout/hierarchy1"/>
    <dgm:cxn modelId="{2E450F30-7909-4F89-AC3C-10B5CBBC9107}" srcId="{8AE57A54-CDDB-4876-BBDC-B673B89964DF}" destId="{016FC6F3-A65A-4783-8C73-2B6DACFC86E3}" srcOrd="0" destOrd="0" parTransId="{AD6E1262-861F-48C8-B435-479F36381F8E}" sibTransId="{D199799A-E899-48DF-8440-6C9934DCD633}"/>
    <dgm:cxn modelId="{79AEE031-4BEC-43D6-A3D2-549979E67175}" type="presOf" srcId="{3C56D97C-F6BF-468E-A68A-376EBCD185E1}" destId="{7F93FCA7-E2A0-4382-A133-D4D6FA55D26A}" srcOrd="0" destOrd="0" presId="urn:microsoft.com/office/officeart/2005/8/layout/hierarchy1"/>
    <dgm:cxn modelId="{ABC5D836-EB22-4A85-81EE-783A0F68D547}" type="presOf" srcId="{8B552C83-89FA-49E0-B31B-90727E9B555F}" destId="{2F32F1E8-B500-4D11-BFC8-F28DB039A59E}" srcOrd="0" destOrd="0" presId="urn:microsoft.com/office/officeart/2005/8/layout/hierarchy1"/>
    <dgm:cxn modelId="{E774065B-7D22-48F9-9C88-AF86028D2FBA}" srcId="{8B552C83-89FA-49E0-B31B-90727E9B555F}" destId="{FF993F37-13D1-4125-A4EF-30A7379A9CA6}" srcOrd="1" destOrd="0" parTransId="{C8507961-41F5-46D5-BBB9-A3F465F70240}" sibTransId="{1848FD33-3C13-4617-9117-EC5527EEE5B6}"/>
    <dgm:cxn modelId="{DB24245E-5DFA-4895-89EE-455F65B6E18C}" type="presOf" srcId="{40C7819B-76C3-4D67-90AD-727C2889035B}" destId="{99AAE70E-BDF8-406C-96F0-F20C054B1DA3}" srcOrd="0" destOrd="0" presId="urn:microsoft.com/office/officeart/2005/8/layout/hierarchy1"/>
    <dgm:cxn modelId="{32286261-09F7-42F2-B6CB-D941C101815F}" type="presOf" srcId="{E29A362F-B424-4BD4-99BD-A39D58F71A41}" destId="{5F552101-97EE-438D-B424-3FB152C0D6C4}" srcOrd="0" destOrd="0" presId="urn:microsoft.com/office/officeart/2005/8/layout/hierarchy1"/>
    <dgm:cxn modelId="{10FDC142-6758-4A47-924E-3D3315801E8E}" type="presOf" srcId="{AD6E1262-861F-48C8-B435-479F36381F8E}" destId="{7C3B7C11-F962-478E-B88A-E3A81C2B0A9F}" srcOrd="0" destOrd="0" presId="urn:microsoft.com/office/officeart/2005/8/layout/hierarchy1"/>
    <dgm:cxn modelId="{A955F446-0730-42EE-A21C-8554FF56E2FA}" type="presOf" srcId="{8AE57A54-CDDB-4876-BBDC-B673B89964DF}" destId="{511E78BB-D5D1-444D-9DD0-5F7AD682EF51}" srcOrd="0" destOrd="0" presId="urn:microsoft.com/office/officeart/2005/8/layout/hierarchy1"/>
    <dgm:cxn modelId="{7692DC7B-AD23-4344-8476-30BB5A8AA055}" type="presOf" srcId="{F8179846-0A43-4775-BF09-4653BE75BE3E}" destId="{70F6CFCB-5B9B-402A-A6A7-055552F5F08E}" srcOrd="0" destOrd="0" presId="urn:microsoft.com/office/officeart/2005/8/layout/hierarchy1"/>
    <dgm:cxn modelId="{7E2CD87D-6D44-45A3-9C39-BC4EC5B40C91}" srcId="{74D0DC5F-F0DD-4CC1-8117-05813ABD1602}" destId="{43C136F3-D521-4176-9A59-B98D65CE1FAD}" srcOrd="0" destOrd="0" parTransId="{E29A362F-B424-4BD4-99BD-A39D58F71A41}" sibTransId="{A179B18B-01B9-4D10-9175-BD35FE252CB1}"/>
    <dgm:cxn modelId="{6F26C58C-3F20-459B-B95E-6F95D68CC111}" type="presOf" srcId="{F6FBB0EF-B278-4EB3-869D-ED9DD8BDBBBA}" destId="{59EE7B28-D988-4A91-93D1-D79596070DAC}" srcOrd="0" destOrd="0" presId="urn:microsoft.com/office/officeart/2005/8/layout/hierarchy1"/>
    <dgm:cxn modelId="{A5E3FD9D-4163-4F19-9388-6F9FA59469DC}" type="presOf" srcId="{198BB90B-792B-47D9-A9C8-01B9BBC8AFE1}" destId="{B74E1E31-D2CE-4B87-927F-840F14E7305F}" srcOrd="0" destOrd="0" presId="urn:microsoft.com/office/officeart/2005/8/layout/hierarchy1"/>
    <dgm:cxn modelId="{475584A9-BA56-4304-BB92-AA4E2AD89618}" srcId="{8B552C83-89FA-49E0-B31B-90727E9B555F}" destId="{74D0DC5F-F0DD-4CC1-8117-05813ABD1602}" srcOrd="2" destOrd="0" parTransId="{40C7819B-76C3-4D67-90AD-727C2889035B}" sibTransId="{BF2BA20F-21CE-41D9-B660-895B6CFE10D2}"/>
    <dgm:cxn modelId="{D26D51C0-0821-4999-943E-87A71FF0B8BA}" srcId="{8AE57A54-CDDB-4876-BBDC-B673B89964DF}" destId="{F6FBB0EF-B278-4EB3-869D-ED9DD8BDBBBA}" srcOrd="2" destOrd="0" parTransId="{D17E908F-07D4-462A-A75B-375D9E6797CF}" sibTransId="{983DC13F-F601-4883-A816-24AC118ACE25}"/>
    <dgm:cxn modelId="{09DE36CB-7118-4156-9E71-423A0C8BFA0B}" type="presOf" srcId="{D17E908F-07D4-462A-A75B-375D9E6797CF}" destId="{DC1E5295-D764-42AA-A99E-B759BAC5BC17}" srcOrd="0" destOrd="0" presId="urn:microsoft.com/office/officeart/2005/8/layout/hierarchy1"/>
    <dgm:cxn modelId="{200DADCC-79BF-45FD-9A55-1E2BD280BA6E}" type="presOf" srcId="{C8507961-41F5-46D5-BBB9-A3F465F70240}" destId="{EFF21D08-2A34-47E9-A101-D86DEC378A84}" srcOrd="0" destOrd="0" presId="urn:microsoft.com/office/officeart/2005/8/layout/hierarchy1"/>
    <dgm:cxn modelId="{F30D59CF-588D-4F93-BBD2-B0415F59FB74}" srcId="{25311A84-1614-4549-ABF2-4DE31C577DE5}" destId="{8B552C83-89FA-49E0-B31B-90727E9B555F}" srcOrd="0" destOrd="0" parTransId="{C0817E66-F67E-463A-81AE-9CBD85EE0BAD}" sibTransId="{54EA9F1D-E95A-4A92-B26D-0CB0A1E977B5}"/>
    <dgm:cxn modelId="{3AA368E3-024B-494E-ACD0-304C439ACE9D}" type="presOf" srcId="{016FC6F3-A65A-4783-8C73-2B6DACFC86E3}" destId="{93D1515C-EEAD-4AA1-93FC-16783FD91A1E}" srcOrd="0" destOrd="0" presId="urn:microsoft.com/office/officeart/2005/8/layout/hierarchy1"/>
    <dgm:cxn modelId="{18DF21F2-8D78-4E49-89E1-2886A2586B79}" type="presOf" srcId="{0874A5A5-578B-478D-98C4-0B174DE192BE}" destId="{8F60CDFA-FD6E-45B4-9E32-5A5A7617AA45}" srcOrd="0" destOrd="0" presId="urn:microsoft.com/office/officeart/2005/8/layout/hierarchy1"/>
    <dgm:cxn modelId="{7CA76EF4-F63C-4599-9267-61AE74AB6791}" srcId="{8B552C83-89FA-49E0-B31B-90727E9B555F}" destId="{3C56D97C-F6BF-468E-A68A-376EBCD185E1}" srcOrd="0" destOrd="0" parTransId="{F8179846-0A43-4775-BF09-4653BE75BE3E}" sibTransId="{E8128300-902F-486A-BF63-62FBFC8B5D0C}"/>
    <dgm:cxn modelId="{773A34F7-996F-415E-A114-3B9F11E17330}" type="presOf" srcId="{74D0DC5F-F0DD-4CC1-8117-05813ABD1602}" destId="{14688FFA-E257-4E50-8DCF-32212800E160}" srcOrd="0" destOrd="0" presId="urn:microsoft.com/office/officeart/2005/8/layout/hierarchy1"/>
    <dgm:cxn modelId="{3583F9A7-8D4D-48AF-A772-C67B41DAF586}" type="presParOf" srcId="{8DFB686E-45D8-46E7-9BA9-B8ED14481E4F}" destId="{3AB45F37-4FEC-4E33-9EB2-38DEC8ECBBA7}" srcOrd="0" destOrd="0" presId="urn:microsoft.com/office/officeart/2005/8/layout/hierarchy1"/>
    <dgm:cxn modelId="{47289A9A-F792-4174-BBDA-58684DD63808}" type="presParOf" srcId="{3AB45F37-4FEC-4E33-9EB2-38DEC8ECBBA7}" destId="{75F765D8-CCE2-446A-9BB8-15FA1B34C24B}" srcOrd="0" destOrd="0" presId="urn:microsoft.com/office/officeart/2005/8/layout/hierarchy1"/>
    <dgm:cxn modelId="{FB336560-4B2A-4A59-9247-9ED8CC434FFF}" type="presParOf" srcId="{75F765D8-CCE2-446A-9BB8-15FA1B34C24B}" destId="{DD66A188-F7CD-4E83-AE8C-CCC7EE41D799}" srcOrd="0" destOrd="0" presId="urn:microsoft.com/office/officeart/2005/8/layout/hierarchy1"/>
    <dgm:cxn modelId="{886B44B4-79AE-4BD8-98A0-FDE63E3C3546}" type="presParOf" srcId="{75F765D8-CCE2-446A-9BB8-15FA1B34C24B}" destId="{2F32F1E8-B500-4D11-BFC8-F28DB039A59E}" srcOrd="1" destOrd="0" presId="urn:microsoft.com/office/officeart/2005/8/layout/hierarchy1"/>
    <dgm:cxn modelId="{C39C77F5-85E2-41C5-B183-1149F4F839C0}" type="presParOf" srcId="{3AB45F37-4FEC-4E33-9EB2-38DEC8ECBBA7}" destId="{D025857B-B371-4752-B386-28787D1E57C9}" srcOrd="1" destOrd="0" presId="urn:microsoft.com/office/officeart/2005/8/layout/hierarchy1"/>
    <dgm:cxn modelId="{0B02CFE7-75A9-4C24-9A7D-CEEDD77D20F6}" type="presParOf" srcId="{D025857B-B371-4752-B386-28787D1E57C9}" destId="{70F6CFCB-5B9B-402A-A6A7-055552F5F08E}" srcOrd="0" destOrd="0" presId="urn:microsoft.com/office/officeart/2005/8/layout/hierarchy1"/>
    <dgm:cxn modelId="{B015B5EB-DBDA-4DBF-A295-AE917851AA64}" type="presParOf" srcId="{D025857B-B371-4752-B386-28787D1E57C9}" destId="{5F7BECB3-F5E8-489D-A6F1-B71357480041}" srcOrd="1" destOrd="0" presId="urn:microsoft.com/office/officeart/2005/8/layout/hierarchy1"/>
    <dgm:cxn modelId="{5802542C-F375-46AB-9EF5-ED395E3983B6}" type="presParOf" srcId="{5F7BECB3-F5E8-489D-A6F1-B71357480041}" destId="{C847BE4B-424A-4903-A128-E0A3376E8C79}" srcOrd="0" destOrd="0" presId="urn:microsoft.com/office/officeart/2005/8/layout/hierarchy1"/>
    <dgm:cxn modelId="{8E82A4AF-BC27-4952-B0EF-02728D4154EC}" type="presParOf" srcId="{C847BE4B-424A-4903-A128-E0A3376E8C79}" destId="{A1FCFDCE-449E-48D2-A07D-445DDA2CB744}" srcOrd="0" destOrd="0" presId="urn:microsoft.com/office/officeart/2005/8/layout/hierarchy1"/>
    <dgm:cxn modelId="{53497084-4896-43B9-B466-A249D15C2FDE}" type="presParOf" srcId="{C847BE4B-424A-4903-A128-E0A3376E8C79}" destId="{7F93FCA7-E2A0-4382-A133-D4D6FA55D26A}" srcOrd="1" destOrd="0" presId="urn:microsoft.com/office/officeart/2005/8/layout/hierarchy1"/>
    <dgm:cxn modelId="{8BC2ADBB-E2A2-4490-9262-BEB2F056BC45}" type="presParOf" srcId="{5F7BECB3-F5E8-489D-A6F1-B71357480041}" destId="{9D3D2A96-7433-4856-8932-ED1C973C4877}" srcOrd="1" destOrd="0" presId="urn:microsoft.com/office/officeart/2005/8/layout/hierarchy1"/>
    <dgm:cxn modelId="{AD4409C1-2DD8-4150-9C65-936A1238737C}" type="presParOf" srcId="{D025857B-B371-4752-B386-28787D1E57C9}" destId="{EFF21D08-2A34-47E9-A101-D86DEC378A84}" srcOrd="2" destOrd="0" presId="urn:microsoft.com/office/officeart/2005/8/layout/hierarchy1"/>
    <dgm:cxn modelId="{12B18834-6776-4D86-98DA-63B97FF5FB6A}" type="presParOf" srcId="{D025857B-B371-4752-B386-28787D1E57C9}" destId="{E2D5F6BE-DFE4-44D0-B64A-1A094AFC703B}" srcOrd="3" destOrd="0" presId="urn:microsoft.com/office/officeart/2005/8/layout/hierarchy1"/>
    <dgm:cxn modelId="{5CFAEED2-2A18-4C90-B52F-19AE10DA2F74}" type="presParOf" srcId="{E2D5F6BE-DFE4-44D0-B64A-1A094AFC703B}" destId="{FD9D077F-965A-40CF-8E05-ED3425025039}" srcOrd="0" destOrd="0" presId="urn:microsoft.com/office/officeart/2005/8/layout/hierarchy1"/>
    <dgm:cxn modelId="{9F4F7FDC-C8CA-445A-8E79-1C73433D8566}" type="presParOf" srcId="{FD9D077F-965A-40CF-8E05-ED3425025039}" destId="{D1E8D5BA-A4E2-4A6D-99CF-04DC86A10D49}" srcOrd="0" destOrd="0" presId="urn:microsoft.com/office/officeart/2005/8/layout/hierarchy1"/>
    <dgm:cxn modelId="{4E94DBC5-6AB6-4773-B51A-90EBAFB23EB9}" type="presParOf" srcId="{FD9D077F-965A-40CF-8E05-ED3425025039}" destId="{84E35A30-ABFA-4213-AE4F-E0F0D9CE7DDC}" srcOrd="1" destOrd="0" presId="urn:microsoft.com/office/officeart/2005/8/layout/hierarchy1"/>
    <dgm:cxn modelId="{E44E27C6-CEC8-41A6-BAB4-8F58756158B0}" type="presParOf" srcId="{E2D5F6BE-DFE4-44D0-B64A-1A094AFC703B}" destId="{8126E6F8-2B8D-4D2B-98AE-158C58A3B0AE}" srcOrd="1" destOrd="0" presId="urn:microsoft.com/office/officeart/2005/8/layout/hierarchy1"/>
    <dgm:cxn modelId="{5DD0D1D5-3F25-40E2-AF48-96A6C592207F}" type="presParOf" srcId="{D025857B-B371-4752-B386-28787D1E57C9}" destId="{99AAE70E-BDF8-406C-96F0-F20C054B1DA3}" srcOrd="4" destOrd="0" presId="urn:microsoft.com/office/officeart/2005/8/layout/hierarchy1"/>
    <dgm:cxn modelId="{59FE57BE-3CF5-49D9-BA80-B464F497C6BF}" type="presParOf" srcId="{D025857B-B371-4752-B386-28787D1E57C9}" destId="{72EB7FBE-2AD4-44C1-9A08-12C0893ED7CD}" srcOrd="5" destOrd="0" presId="urn:microsoft.com/office/officeart/2005/8/layout/hierarchy1"/>
    <dgm:cxn modelId="{62C13502-9405-4199-9261-9F48873D5F0E}" type="presParOf" srcId="{72EB7FBE-2AD4-44C1-9A08-12C0893ED7CD}" destId="{BF7D6218-C5FD-4D59-B05F-74F82E7AAD95}" srcOrd="0" destOrd="0" presId="urn:microsoft.com/office/officeart/2005/8/layout/hierarchy1"/>
    <dgm:cxn modelId="{21DC73A6-9DA8-45E6-8C47-DFA3A7D28996}" type="presParOf" srcId="{BF7D6218-C5FD-4D59-B05F-74F82E7AAD95}" destId="{8F8DB1B7-61F5-4A69-A5CB-902EC58086A4}" srcOrd="0" destOrd="0" presId="urn:microsoft.com/office/officeart/2005/8/layout/hierarchy1"/>
    <dgm:cxn modelId="{EB41861D-D325-4DC7-B8FC-988BA32C358B}" type="presParOf" srcId="{BF7D6218-C5FD-4D59-B05F-74F82E7AAD95}" destId="{14688FFA-E257-4E50-8DCF-32212800E160}" srcOrd="1" destOrd="0" presId="urn:microsoft.com/office/officeart/2005/8/layout/hierarchy1"/>
    <dgm:cxn modelId="{45A17A36-FBFC-4168-9611-758429BE494E}" type="presParOf" srcId="{72EB7FBE-2AD4-44C1-9A08-12C0893ED7CD}" destId="{8AFF6572-D85F-44A9-847A-300C5075A18C}" srcOrd="1" destOrd="0" presId="urn:microsoft.com/office/officeart/2005/8/layout/hierarchy1"/>
    <dgm:cxn modelId="{448203E0-19B6-4E21-8894-26C72C21669F}" type="presParOf" srcId="{8AFF6572-D85F-44A9-847A-300C5075A18C}" destId="{5F552101-97EE-438D-B424-3FB152C0D6C4}" srcOrd="0" destOrd="0" presId="urn:microsoft.com/office/officeart/2005/8/layout/hierarchy1"/>
    <dgm:cxn modelId="{4C1FDCFA-CFC8-4E12-8A53-BACF92FC9DC2}" type="presParOf" srcId="{8AFF6572-D85F-44A9-847A-300C5075A18C}" destId="{502A5B10-E08C-4285-B423-DF23ACA17A4A}" srcOrd="1" destOrd="0" presId="urn:microsoft.com/office/officeart/2005/8/layout/hierarchy1"/>
    <dgm:cxn modelId="{DBE96944-413D-4B05-973A-DAD845179C6A}" type="presParOf" srcId="{502A5B10-E08C-4285-B423-DF23ACA17A4A}" destId="{58126023-AA63-412C-9462-4992A5FA986E}" srcOrd="0" destOrd="0" presId="urn:microsoft.com/office/officeart/2005/8/layout/hierarchy1"/>
    <dgm:cxn modelId="{1A315198-E869-4C07-ABB6-EDEE438327A6}" type="presParOf" srcId="{58126023-AA63-412C-9462-4992A5FA986E}" destId="{77C10F35-A5CF-41D9-BCCD-FFD0CD643738}" srcOrd="0" destOrd="0" presId="urn:microsoft.com/office/officeart/2005/8/layout/hierarchy1"/>
    <dgm:cxn modelId="{8FD4E7EF-EECA-4D5E-A597-D3DA667DD3BD}" type="presParOf" srcId="{58126023-AA63-412C-9462-4992A5FA986E}" destId="{A9DEFBCB-5F2F-4F33-976B-C6A4DC16B021}" srcOrd="1" destOrd="0" presId="urn:microsoft.com/office/officeart/2005/8/layout/hierarchy1"/>
    <dgm:cxn modelId="{E7DE79AD-CEFD-47B6-8907-6C1E839425DD}" type="presParOf" srcId="{502A5B10-E08C-4285-B423-DF23ACA17A4A}" destId="{5D08A81D-FA27-4ACB-8AAD-C5784588DAC7}" srcOrd="1" destOrd="0" presId="urn:microsoft.com/office/officeart/2005/8/layout/hierarchy1"/>
    <dgm:cxn modelId="{A9279B69-D2C9-4C25-9D92-28357D216E61}" type="presParOf" srcId="{5D08A81D-FA27-4ACB-8AAD-C5784588DAC7}" destId="{6E6B084D-5948-4EF8-804C-C0A4BDDE0523}" srcOrd="0" destOrd="0" presId="urn:microsoft.com/office/officeart/2005/8/layout/hierarchy1"/>
    <dgm:cxn modelId="{77C29E1B-17C5-4F11-98C9-4A94B038A15E}" type="presParOf" srcId="{5D08A81D-FA27-4ACB-8AAD-C5784588DAC7}" destId="{22C8C4D3-A455-4E83-9217-5C81FAF2AB83}" srcOrd="1" destOrd="0" presId="urn:microsoft.com/office/officeart/2005/8/layout/hierarchy1"/>
    <dgm:cxn modelId="{3AA1C439-6AA3-42E9-80F3-D8F18E9E19EE}" type="presParOf" srcId="{22C8C4D3-A455-4E83-9217-5C81FAF2AB83}" destId="{E277B365-9C44-47F2-9890-655B12C9E89C}" srcOrd="0" destOrd="0" presId="urn:microsoft.com/office/officeart/2005/8/layout/hierarchy1"/>
    <dgm:cxn modelId="{919EB7CB-22BF-4737-B507-E7033A11D012}" type="presParOf" srcId="{E277B365-9C44-47F2-9890-655B12C9E89C}" destId="{FE957D9A-405B-4DA9-AFC9-E640E39132EB}" srcOrd="0" destOrd="0" presId="urn:microsoft.com/office/officeart/2005/8/layout/hierarchy1"/>
    <dgm:cxn modelId="{A1217689-654E-48CC-BB25-F28F165976CA}" type="presParOf" srcId="{E277B365-9C44-47F2-9890-655B12C9E89C}" destId="{511E78BB-D5D1-444D-9DD0-5F7AD682EF51}" srcOrd="1" destOrd="0" presId="urn:microsoft.com/office/officeart/2005/8/layout/hierarchy1"/>
    <dgm:cxn modelId="{5777DCCC-B3A8-4777-A86C-0E6576300836}" type="presParOf" srcId="{22C8C4D3-A455-4E83-9217-5C81FAF2AB83}" destId="{F3292378-8DAC-4F30-8DD0-B32EBAD89D2E}" srcOrd="1" destOrd="0" presId="urn:microsoft.com/office/officeart/2005/8/layout/hierarchy1"/>
    <dgm:cxn modelId="{AC9C40D2-6C05-4A72-A8E8-61A4D565FFA1}" type="presParOf" srcId="{F3292378-8DAC-4F30-8DD0-B32EBAD89D2E}" destId="{7C3B7C11-F962-478E-B88A-E3A81C2B0A9F}" srcOrd="0" destOrd="0" presId="urn:microsoft.com/office/officeart/2005/8/layout/hierarchy1"/>
    <dgm:cxn modelId="{ED897A66-508C-4874-9404-9E3BDBBFA236}" type="presParOf" srcId="{F3292378-8DAC-4F30-8DD0-B32EBAD89D2E}" destId="{7EE5690F-F15F-4A47-B202-DC6BA88BDD2F}" srcOrd="1" destOrd="0" presId="urn:microsoft.com/office/officeart/2005/8/layout/hierarchy1"/>
    <dgm:cxn modelId="{E3DD5685-C725-4D8E-BFD8-B9A1E1CCBA24}" type="presParOf" srcId="{7EE5690F-F15F-4A47-B202-DC6BA88BDD2F}" destId="{0975881C-4F5D-45BA-B8A9-88694B66F106}" srcOrd="0" destOrd="0" presId="urn:microsoft.com/office/officeart/2005/8/layout/hierarchy1"/>
    <dgm:cxn modelId="{A1B67DC0-B9B6-4A89-A4BB-38C63D906CF6}" type="presParOf" srcId="{0975881C-4F5D-45BA-B8A9-88694B66F106}" destId="{D46138BA-93C8-4A2C-BEA8-5F6AD9A8F0DC}" srcOrd="0" destOrd="0" presId="urn:microsoft.com/office/officeart/2005/8/layout/hierarchy1"/>
    <dgm:cxn modelId="{2FEC53A0-D066-4B16-A3C9-A9264769DDD3}" type="presParOf" srcId="{0975881C-4F5D-45BA-B8A9-88694B66F106}" destId="{93D1515C-EEAD-4AA1-93FC-16783FD91A1E}" srcOrd="1" destOrd="0" presId="urn:microsoft.com/office/officeart/2005/8/layout/hierarchy1"/>
    <dgm:cxn modelId="{BBC4727D-CF1D-417E-99AA-C37503BA2FF7}" type="presParOf" srcId="{7EE5690F-F15F-4A47-B202-DC6BA88BDD2F}" destId="{5293AAA7-5AA0-4DCD-ADF7-EEFA4C9C5C81}" srcOrd="1" destOrd="0" presId="urn:microsoft.com/office/officeart/2005/8/layout/hierarchy1"/>
    <dgm:cxn modelId="{FDD57897-3C4D-4ACB-AB14-52180A823B50}" type="presParOf" srcId="{F3292378-8DAC-4F30-8DD0-B32EBAD89D2E}" destId="{111B5023-D1CC-4FD6-88CE-B936CBC81B60}" srcOrd="2" destOrd="0" presId="urn:microsoft.com/office/officeart/2005/8/layout/hierarchy1"/>
    <dgm:cxn modelId="{D27B437B-8A63-46F0-8CE7-F470D7738AE9}" type="presParOf" srcId="{F3292378-8DAC-4F30-8DD0-B32EBAD89D2E}" destId="{A2B99987-601A-483B-B388-FA4D68D83B27}" srcOrd="3" destOrd="0" presId="urn:microsoft.com/office/officeart/2005/8/layout/hierarchy1"/>
    <dgm:cxn modelId="{FA137CBC-10E1-447D-A0D6-4C15DB9CC568}" type="presParOf" srcId="{A2B99987-601A-483B-B388-FA4D68D83B27}" destId="{E504D8DA-9CCE-49F3-A6C4-FC8ED9CED262}" srcOrd="0" destOrd="0" presId="urn:microsoft.com/office/officeart/2005/8/layout/hierarchy1"/>
    <dgm:cxn modelId="{5D612AC5-635C-443A-A0DC-A7C642701610}" type="presParOf" srcId="{E504D8DA-9CCE-49F3-A6C4-FC8ED9CED262}" destId="{FC5BB43C-23A2-4A7F-957A-882FA702E102}" srcOrd="0" destOrd="0" presId="urn:microsoft.com/office/officeart/2005/8/layout/hierarchy1"/>
    <dgm:cxn modelId="{A1E9DEF8-8CDF-4188-B582-6ED0759B610C}" type="presParOf" srcId="{E504D8DA-9CCE-49F3-A6C4-FC8ED9CED262}" destId="{B74E1E31-D2CE-4B87-927F-840F14E7305F}" srcOrd="1" destOrd="0" presId="urn:microsoft.com/office/officeart/2005/8/layout/hierarchy1"/>
    <dgm:cxn modelId="{3AF2B10E-98FB-4DF0-A65E-1E7023CE0F15}" type="presParOf" srcId="{A2B99987-601A-483B-B388-FA4D68D83B27}" destId="{1C8E79B3-05AD-4FAA-8935-CC7053AEB2BA}" srcOrd="1" destOrd="0" presId="urn:microsoft.com/office/officeart/2005/8/layout/hierarchy1"/>
    <dgm:cxn modelId="{F2D9A4E3-33DC-4C80-BA6C-4E416F7A6AAF}" type="presParOf" srcId="{F3292378-8DAC-4F30-8DD0-B32EBAD89D2E}" destId="{DC1E5295-D764-42AA-A99E-B759BAC5BC17}" srcOrd="4" destOrd="0" presId="urn:microsoft.com/office/officeart/2005/8/layout/hierarchy1"/>
    <dgm:cxn modelId="{A9079910-0E25-4569-96EB-DCD26A206BAB}" type="presParOf" srcId="{F3292378-8DAC-4F30-8DD0-B32EBAD89D2E}" destId="{0B089C86-0734-4E23-A13A-E0849F927987}" srcOrd="5" destOrd="0" presId="urn:microsoft.com/office/officeart/2005/8/layout/hierarchy1"/>
    <dgm:cxn modelId="{5D472493-7928-4303-AD00-77A940BFE665}" type="presParOf" srcId="{0B089C86-0734-4E23-A13A-E0849F927987}" destId="{23731E7E-4881-441C-ADE7-50DB162D76E0}" srcOrd="0" destOrd="0" presId="urn:microsoft.com/office/officeart/2005/8/layout/hierarchy1"/>
    <dgm:cxn modelId="{5C2F31CD-B0B7-43EF-A8EB-551961F61D88}" type="presParOf" srcId="{23731E7E-4881-441C-ADE7-50DB162D76E0}" destId="{E14433F3-BB19-4439-81CE-A6C0F69743DF}" srcOrd="0" destOrd="0" presId="urn:microsoft.com/office/officeart/2005/8/layout/hierarchy1"/>
    <dgm:cxn modelId="{D874D727-B7C9-4929-BD05-D9F805429ABC}" type="presParOf" srcId="{23731E7E-4881-441C-ADE7-50DB162D76E0}" destId="{59EE7B28-D988-4A91-93D1-D79596070DAC}" srcOrd="1" destOrd="0" presId="urn:microsoft.com/office/officeart/2005/8/layout/hierarchy1"/>
    <dgm:cxn modelId="{138A4702-AEBE-4FDB-B97C-C8B0E6610ECC}" type="presParOf" srcId="{0B089C86-0734-4E23-A13A-E0849F927987}" destId="{0CBACA1A-152B-4D8A-8C46-1FA08F663BD1}" srcOrd="1" destOrd="0" presId="urn:microsoft.com/office/officeart/2005/8/layout/hierarchy1"/>
    <dgm:cxn modelId="{6758077A-931B-44D2-9C72-C88CECDF6699}" type="presParOf" srcId="{D025857B-B371-4752-B386-28787D1E57C9}" destId="{8F60CDFA-FD6E-45B4-9E32-5A5A7617AA45}" srcOrd="6" destOrd="0" presId="urn:microsoft.com/office/officeart/2005/8/layout/hierarchy1"/>
    <dgm:cxn modelId="{DE15054A-E36A-4053-ADAC-8DFCA8B9067D}" type="presParOf" srcId="{D025857B-B371-4752-B386-28787D1E57C9}" destId="{94F5A2DA-1E96-42D3-9654-25355735F64E}" srcOrd="7" destOrd="0" presId="urn:microsoft.com/office/officeart/2005/8/layout/hierarchy1"/>
    <dgm:cxn modelId="{5026CBFA-F4BA-4BA9-B780-03294FBC4B67}" type="presParOf" srcId="{94F5A2DA-1E96-42D3-9654-25355735F64E}" destId="{017FC75D-3DC0-4571-A474-2C391BA3FAD7}" srcOrd="0" destOrd="0" presId="urn:microsoft.com/office/officeart/2005/8/layout/hierarchy1"/>
    <dgm:cxn modelId="{EBAE8ED8-0F41-4557-9F39-C0930AFEEC7F}" type="presParOf" srcId="{017FC75D-3DC0-4571-A474-2C391BA3FAD7}" destId="{D7858C77-3610-4C9E-AEDB-E740D433E9CB}" srcOrd="0" destOrd="0" presId="urn:microsoft.com/office/officeart/2005/8/layout/hierarchy1"/>
    <dgm:cxn modelId="{5322698D-491B-4ECC-AA10-4CE8A083E5F8}" type="presParOf" srcId="{017FC75D-3DC0-4571-A474-2C391BA3FAD7}" destId="{2611776E-4F8C-4B14-943B-FDF2F1212CA6}" srcOrd="1" destOrd="0" presId="urn:microsoft.com/office/officeart/2005/8/layout/hierarchy1"/>
    <dgm:cxn modelId="{79CC0151-0EB4-442F-A65A-CFE8984520F3}" type="presParOf" srcId="{94F5A2DA-1E96-42D3-9654-25355735F64E}" destId="{A307FF41-1C45-437A-B81F-1B7008E3EB3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CA14E-531C-4F5F-A28F-6AB211CD96D5}" type="doc">
      <dgm:prSet loTypeId="urn:microsoft.com/office/officeart/2005/8/layout/hierarchy5" loCatId="hierarchy" qsTypeId="urn:microsoft.com/office/officeart/2005/8/quickstyle/simple1" qsCatId="simple" csTypeId="urn:microsoft.com/office/officeart/2005/8/colors/colorful4" csCatId="colorful" phldr="1"/>
      <dgm:spPr/>
      <dgm:t>
        <a:bodyPr/>
        <a:lstStyle/>
        <a:p>
          <a:endParaRPr lang="en-US"/>
        </a:p>
      </dgm:t>
    </dgm:pt>
    <dgm:pt modelId="{582E1B09-9492-4601-94A8-9F9CBBE999DB}">
      <dgm:prSet phldrT="[Text]" custT="1"/>
      <dgm:spPr/>
      <dgm:t>
        <a:bodyPr/>
        <a:lstStyle/>
        <a:p>
          <a:r>
            <a:rPr lang="sq-AL" sz="3600" b="1" i="0" dirty="0">
              <a:effectLst/>
              <a:latin typeface="Lato" panose="020F0502020204030203" pitchFamily="34" charset="0"/>
              <a:ea typeface="Lato" panose="020F0502020204030203" pitchFamily="34" charset="0"/>
              <a:cs typeface="Lato" panose="020F0502020204030203" pitchFamily="34" charset="0"/>
            </a:rPr>
            <a:t>Stru</a:t>
          </a:r>
          <a:r>
            <a:rPr lang="en-US" sz="3600" b="1" i="0" dirty="0">
              <a:effectLst/>
              <a:latin typeface="Lato" panose="020F0502020204030203" pitchFamily="34" charset="0"/>
              <a:ea typeface="Lato" panose="020F0502020204030203" pitchFamily="34" charset="0"/>
              <a:cs typeface="Lato" panose="020F0502020204030203" pitchFamily="34" charset="0"/>
            </a:rPr>
            <a:t>c</a:t>
          </a:r>
          <a:r>
            <a:rPr lang="sq-AL" sz="3600" b="1" i="0" dirty="0">
              <a:effectLst/>
              <a:latin typeface="Lato" panose="020F0502020204030203" pitchFamily="34" charset="0"/>
              <a:ea typeface="Lato" panose="020F0502020204030203" pitchFamily="34" charset="0"/>
              <a:cs typeface="Lato" panose="020F0502020204030203" pitchFamily="34" charset="0"/>
            </a:rPr>
            <a:t>tur</a:t>
          </a:r>
          <a:r>
            <a:rPr lang="en-US" sz="3600" b="1" i="0" dirty="0">
              <a:effectLst/>
              <a:latin typeface="Lato" panose="020F0502020204030203" pitchFamily="34" charset="0"/>
              <a:ea typeface="Lato" panose="020F0502020204030203" pitchFamily="34" charset="0"/>
              <a:cs typeface="Lato" panose="020F0502020204030203" pitchFamily="34" charset="0"/>
            </a:rPr>
            <a:t>e of e</a:t>
          </a:r>
          <a:r>
            <a:rPr lang="en-US" sz="3600" b="1" i="0" dirty="0">
              <a:latin typeface="Lato" panose="020F0502020204030203" pitchFamily="34" charset="0"/>
              <a:ea typeface="Lato" panose="020F0502020204030203" pitchFamily="34" charset="0"/>
              <a:cs typeface="Lato" panose="020F0502020204030203" pitchFamily="34" charset="0"/>
            </a:rPr>
            <a:t>arly childhood education and care</a:t>
          </a:r>
          <a:r>
            <a:rPr lang="en-US" sz="3600" b="1" i="0" dirty="0">
              <a:effectLst/>
              <a:latin typeface="Lato" panose="020F0502020204030203" pitchFamily="34" charset="0"/>
              <a:ea typeface="Lato" panose="020F0502020204030203" pitchFamily="34" charset="0"/>
              <a:cs typeface="Lato" panose="020F0502020204030203" pitchFamily="34" charset="0"/>
            </a:rPr>
            <a:t> </a:t>
          </a:r>
        </a:p>
        <a:p>
          <a:r>
            <a:rPr lang="en-US" sz="3600" b="1" i="0" dirty="0">
              <a:effectLst/>
              <a:latin typeface="Lato" panose="020F0502020204030203" pitchFamily="34" charset="0"/>
              <a:ea typeface="Lato" panose="020F0502020204030203" pitchFamily="34" charset="0"/>
              <a:cs typeface="Lato" panose="020F0502020204030203" pitchFamily="34" charset="0"/>
            </a:rPr>
            <a:t>(children 0-6 years old)</a:t>
          </a:r>
          <a:endParaRPr lang="en-US" sz="3600" b="1" dirty="0">
            <a:latin typeface="Lato" panose="020F0502020204030203" pitchFamily="34" charset="0"/>
            <a:ea typeface="Lato" panose="020F0502020204030203" pitchFamily="34" charset="0"/>
            <a:cs typeface="Lato" panose="020F0502020204030203" pitchFamily="34" charset="0"/>
          </a:endParaRPr>
        </a:p>
      </dgm:t>
    </dgm:pt>
    <dgm:pt modelId="{B5F711ED-3581-4279-9D17-BF292B323896}" type="parTrans" cxnId="{7F472D08-2CBA-4043-A489-3E57932ADCD8}">
      <dgm:prSet/>
      <dgm:spPr/>
      <dgm:t>
        <a:bodyPr/>
        <a:lstStyle/>
        <a:p>
          <a:endParaRPr lang="en-US" sz="1600">
            <a:solidFill>
              <a:schemeClr val="accent6">
                <a:lumMod val="10000"/>
              </a:schemeClr>
            </a:solidFill>
            <a:latin typeface="+mj-lt"/>
          </a:endParaRPr>
        </a:p>
      </dgm:t>
    </dgm:pt>
    <dgm:pt modelId="{9A6CCB9F-49DE-4316-BB96-C5D5F4483EDE}" type="sibTrans" cxnId="{7F472D08-2CBA-4043-A489-3E57932ADCD8}">
      <dgm:prSet/>
      <dgm:spPr/>
      <dgm:t>
        <a:bodyPr/>
        <a:lstStyle/>
        <a:p>
          <a:endParaRPr lang="en-US" sz="1600">
            <a:solidFill>
              <a:schemeClr val="accent6">
                <a:lumMod val="10000"/>
              </a:schemeClr>
            </a:solidFill>
            <a:latin typeface="+mj-lt"/>
          </a:endParaRPr>
        </a:p>
      </dgm:t>
    </dgm:pt>
    <dgm:pt modelId="{18BDE8D0-B00C-4E92-8010-C1A16C6A7DD5}">
      <dgm:prSet phldrT="[Text]" custT="1"/>
      <dgm:spPr/>
      <dgm:t>
        <a:bodyPr/>
        <a:lstStyle/>
        <a:p>
          <a:r>
            <a:rPr lang="en-US" sz="3000" b="1" i="0" dirty="0">
              <a:effectLst/>
              <a:latin typeface="Lato" panose="020F0502020204030203" pitchFamily="34" charset="0"/>
              <a:ea typeface="Lato" panose="020F0502020204030203" pitchFamily="34" charset="0"/>
              <a:cs typeface="Lato" panose="020F0502020204030203" pitchFamily="34" charset="0"/>
            </a:rPr>
            <a:t>Children 5-6 years old </a:t>
          </a:r>
          <a:r>
            <a:rPr lang="sq-AL" sz="3000" b="1" i="0" dirty="0">
              <a:effectLst/>
              <a:latin typeface="Lato" panose="020F0502020204030203" pitchFamily="34" charset="0"/>
              <a:ea typeface="Lato" panose="020F0502020204030203" pitchFamily="34" charset="0"/>
              <a:cs typeface="Lato" panose="020F0502020204030203" pitchFamily="34" charset="0"/>
            </a:rPr>
            <a:t>(third group) in</a:t>
          </a:r>
          <a:r>
            <a:rPr lang="en-US" sz="3000" b="1" i="0" dirty="0">
              <a:effectLst/>
              <a:latin typeface="Lato" panose="020F0502020204030203" pitchFamily="34" charset="0"/>
              <a:ea typeface="Lato" panose="020F0502020204030203" pitchFamily="34" charset="0"/>
              <a:cs typeface="Lato" panose="020F0502020204030203" pitchFamily="34" charset="0"/>
            </a:rPr>
            <a:t> </a:t>
          </a:r>
          <a:r>
            <a:rPr lang="sq-AL" sz="3000" b="1" i="0" dirty="0">
              <a:effectLst/>
              <a:latin typeface="Lato" panose="020F0502020204030203" pitchFamily="34" charset="0"/>
              <a:ea typeface="Lato" panose="020F0502020204030203" pitchFamily="34" charset="0"/>
              <a:cs typeface="Lato" panose="020F0502020204030203" pitchFamily="34" charset="0"/>
            </a:rPr>
            <a:t>kindergarten</a:t>
          </a:r>
          <a:r>
            <a:rPr lang="en-US" sz="3000" b="1" i="0" dirty="0">
              <a:effectLst/>
              <a:latin typeface="Lato" panose="020F0502020204030203" pitchFamily="34" charset="0"/>
              <a:ea typeface="Lato" panose="020F0502020204030203" pitchFamily="34" charset="0"/>
              <a:cs typeface="Lato" panose="020F0502020204030203" pitchFamily="34" charset="0"/>
            </a:rPr>
            <a:t>: </a:t>
          </a:r>
          <a:endParaRPr lang="en-US" sz="3000" b="1" dirty="0">
            <a:latin typeface="Lato" panose="020F0502020204030203" pitchFamily="34" charset="0"/>
            <a:ea typeface="Lato" panose="020F0502020204030203" pitchFamily="34" charset="0"/>
            <a:cs typeface="Lato" panose="020F0502020204030203" pitchFamily="34" charset="0"/>
          </a:endParaRPr>
        </a:p>
      </dgm:t>
    </dgm:pt>
    <dgm:pt modelId="{AC1BAEFA-14CF-4415-BA73-202E9AD48599}" type="parTrans" cxnId="{4F92CC36-9AE9-49AC-BC38-9B5B8AEE73C6}">
      <dgm:prSet custT="1"/>
      <dgm:spPr/>
      <dgm:t>
        <a:bodyPr/>
        <a:lstStyle/>
        <a:p>
          <a:endParaRPr lang="en-US" sz="1600" dirty="0">
            <a:solidFill>
              <a:schemeClr val="accent6">
                <a:lumMod val="10000"/>
              </a:schemeClr>
            </a:solidFill>
            <a:latin typeface="+mj-lt"/>
          </a:endParaRPr>
        </a:p>
      </dgm:t>
    </dgm:pt>
    <dgm:pt modelId="{AFC14292-2CEA-47D8-B981-B9742B4C4A94}" type="sibTrans" cxnId="{4F92CC36-9AE9-49AC-BC38-9B5B8AEE73C6}">
      <dgm:prSet/>
      <dgm:spPr/>
      <dgm:t>
        <a:bodyPr/>
        <a:lstStyle/>
        <a:p>
          <a:endParaRPr lang="en-US" sz="1600">
            <a:solidFill>
              <a:schemeClr val="accent6">
                <a:lumMod val="10000"/>
              </a:schemeClr>
            </a:solidFill>
            <a:latin typeface="+mj-lt"/>
          </a:endParaRPr>
        </a:p>
      </dgm:t>
    </dgm:pt>
    <dgm:pt modelId="{222EC8DC-A2D2-4035-B3DE-0613A301AAFB}">
      <dgm:prSet phldrT="[Text]" custT="1"/>
      <dgm:spPr/>
      <dgm:t>
        <a:bodyPr/>
        <a:lstStyle/>
        <a:p>
          <a:r>
            <a:rPr lang="sq-AL" sz="3000" b="1" i="0" dirty="0">
              <a:effectLst/>
              <a:latin typeface="Lato" panose="020F0502020204030203" pitchFamily="34" charset="0"/>
              <a:ea typeface="Lato" panose="020F0502020204030203" pitchFamily="34" charset="0"/>
              <a:cs typeface="Lato" panose="020F0502020204030203" pitchFamily="34" charset="0"/>
            </a:rPr>
            <a:t>Third </a:t>
          </a:r>
          <a:r>
            <a:rPr lang="en-US" sz="3000" b="1" i="0" dirty="0">
              <a:effectLst/>
              <a:latin typeface="Lato" panose="020F0502020204030203" pitchFamily="34" charset="0"/>
              <a:ea typeface="Lato" panose="020F0502020204030203" pitchFamily="34" charset="0"/>
              <a:cs typeface="Lato" panose="020F0502020204030203" pitchFamily="34" charset="0"/>
            </a:rPr>
            <a:t>Group in kindergarten</a:t>
          </a:r>
          <a:r>
            <a:rPr lang="sq-AL" sz="3000" b="1" i="0" dirty="0">
              <a:effectLst/>
              <a:latin typeface="Lato" panose="020F0502020204030203" pitchFamily="34" charset="0"/>
              <a:ea typeface="Lato" panose="020F0502020204030203" pitchFamily="34" charset="0"/>
              <a:cs typeface="Lato" panose="020F0502020204030203" pitchFamily="34" charset="0"/>
            </a:rPr>
            <a:t> </a:t>
          </a:r>
          <a:r>
            <a:rPr lang="en-US" sz="3000" b="1" i="0" dirty="0">
              <a:effectLst/>
              <a:latin typeface="Lato" panose="020F0502020204030203" pitchFamily="34" charset="0"/>
              <a:ea typeface="Lato" panose="020F0502020204030203" pitchFamily="34" charset="0"/>
              <a:cs typeface="Lato" panose="020F0502020204030203" pitchFamily="34" charset="0"/>
            </a:rPr>
            <a:t> </a:t>
          </a:r>
          <a:endParaRPr lang="en-US" sz="3000" b="1" dirty="0">
            <a:latin typeface="Lato" panose="020F0502020204030203" pitchFamily="34" charset="0"/>
            <a:ea typeface="Lato" panose="020F0502020204030203" pitchFamily="34" charset="0"/>
            <a:cs typeface="Lato" panose="020F0502020204030203" pitchFamily="34" charset="0"/>
          </a:endParaRPr>
        </a:p>
      </dgm:t>
    </dgm:pt>
    <dgm:pt modelId="{81DD21C4-EAFB-44A5-A605-B41B0F6D7F66}" type="parTrans" cxnId="{A791849E-B821-439C-8931-AA0C43F4C9BD}">
      <dgm:prSet custT="1"/>
      <dgm:spPr/>
      <dgm:t>
        <a:bodyPr/>
        <a:lstStyle/>
        <a:p>
          <a:endParaRPr lang="en-US" sz="1600" dirty="0">
            <a:solidFill>
              <a:schemeClr val="accent6">
                <a:lumMod val="10000"/>
              </a:schemeClr>
            </a:solidFill>
            <a:latin typeface="+mj-lt"/>
          </a:endParaRPr>
        </a:p>
      </dgm:t>
    </dgm:pt>
    <dgm:pt modelId="{011E1713-31B6-4B5B-9286-52D26A6772F3}" type="sibTrans" cxnId="{A791849E-B821-439C-8931-AA0C43F4C9BD}">
      <dgm:prSet/>
      <dgm:spPr/>
      <dgm:t>
        <a:bodyPr/>
        <a:lstStyle/>
        <a:p>
          <a:endParaRPr lang="en-US" sz="1600">
            <a:solidFill>
              <a:schemeClr val="accent6">
                <a:lumMod val="10000"/>
              </a:schemeClr>
            </a:solidFill>
            <a:latin typeface="+mj-lt"/>
          </a:endParaRPr>
        </a:p>
      </dgm:t>
    </dgm:pt>
    <dgm:pt modelId="{896A22B2-4AD7-4589-981D-D5C5B46973B0}">
      <dgm:prSet phldrT="[Text]" custT="1"/>
      <dgm:spPr/>
      <dgm:t>
        <a:bodyPr/>
        <a:lstStyle/>
        <a:p>
          <a:r>
            <a:rPr lang="en-US" sz="3000" b="1" i="0" dirty="0">
              <a:effectLst/>
              <a:latin typeface="Lato" panose="020F0502020204030203" pitchFamily="34" charset="0"/>
              <a:ea typeface="Lato" panose="020F0502020204030203" pitchFamily="34" charset="0"/>
              <a:cs typeface="Lato" panose="020F0502020204030203" pitchFamily="34" charset="0"/>
            </a:rPr>
            <a:t>Preparatory classes in basic education schools</a:t>
          </a:r>
          <a:endParaRPr lang="en-US" sz="3000" b="1" dirty="0">
            <a:latin typeface="Lato" panose="020F0502020204030203" pitchFamily="34" charset="0"/>
            <a:ea typeface="Lato" panose="020F0502020204030203" pitchFamily="34" charset="0"/>
            <a:cs typeface="Lato" panose="020F0502020204030203" pitchFamily="34" charset="0"/>
          </a:endParaRPr>
        </a:p>
      </dgm:t>
    </dgm:pt>
    <dgm:pt modelId="{FBC52419-04B6-4A25-A51F-151BD1930306}" type="parTrans" cxnId="{6D4C7D54-692C-4F95-AD53-14389E5F7EB1}">
      <dgm:prSet custT="1"/>
      <dgm:spPr/>
      <dgm:t>
        <a:bodyPr/>
        <a:lstStyle/>
        <a:p>
          <a:endParaRPr lang="en-US" sz="1600" dirty="0">
            <a:solidFill>
              <a:schemeClr val="accent6">
                <a:lumMod val="10000"/>
              </a:schemeClr>
            </a:solidFill>
            <a:latin typeface="+mj-lt"/>
          </a:endParaRPr>
        </a:p>
      </dgm:t>
    </dgm:pt>
    <dgm:pt modelId="{50D88654-CE8F-42FC-A0B2-981FF6675604}" type="sibTrans" cxnId="{6D4C7D54-692C-4F95-AD53-14389E5F7EB1}">
      <dgm:prSet/>
      <dgm:spPr/>
      <dgm:t>
        <a:bodyPr/>
        <a:lstStyle/>
        <a:p>
          <a:endParaRPr lang="en-US" sz="1600">
            <a:solidFill>
              <a:schemeClr val="accent6">
                <a:lumMod val="10000"/>
              </a:schemeClr>
            </a:solidFill>
            <a:latin typeface="+mj-lt"/>
          </a:endParaRPr>
        </a:p>
      </dgm:t>
    </dgm:pt>
    <dgm:pt modelId="{9CC96016-1573-4236-80F7-D4E49FB69742}">
      <dgm:prSet phldrT="[Text]" custT="1"/>
      <dgm:spPr/>
      <dgm:t>
        <a:bodyPr/>
        <a:lstStyle/>
        <a:p>
          <a:r>
            <a:rPr lang="en-US" sz="3000" b="1" i="0" dirty="0">
              <a:effectLst/>
              <a:latin typeface="Lato" panose="020F0502020204030203" pitchFamily="34" charset="0"/>
              <a:ea typeface="Lato" panose="020F0502020204030203" pitchFamily="34" charset="0"/>
              <a:cs typeface="Lato" panose="020F0502020204030203" pitchFamily="34" charset="0"/>
            </a:rPr>
            <a:t>Children 0-3 years old attend </a:t>
          </a:r>
          <a:r>
            <a:rPr lang="sq-AL" sz="3000" b="1" i="0" dirty="0">
              <a:effectLst/>
              <a:latin typeface="Lato" panose="020F0502020204030203" pitchFamily="34" charset="0"/>
              <a:ea typeface="Lato" panose="020F0502020204030203" pitchFamily="34" charset="0"/>
              <a:cs typeface="Lato" panose="020F0502020204030203" pitchFamily="34" charset="0"/>
            </a:rPr>
            <a:t>nursery</a:t>
          </a:r>
          <a:r>
            <a:rPr lang="en-US" sz="3000" b="1" i="0" dirty="0">
              <a:effectLst/>
              <a:latin typeface="Lato" panose="020F0502020204030203" pitchFamily="34" charset="0"/>
              <a:ea typeface="Lato" panose="020F0502020204030203" pitchFamily="34" charset="0"/>
              <a:cs typeface="Lato" panose="020F0502020204030203" pitchFamily="34" charset="0"/>
            </a:rPr>
            <a:t> centers</a:t>
          </a:r>
          <a:endParaRPr lang="en-US" sz="3000" b="1" dirty="0">
            <a:latin typeface="Lato" panose="020F0502020204030203" pitchFamily="34" charset="0"/>
            <a:ea typeface="Lato" panose="020F0502020204030203" pitchFamily="34" charset="0"/>
            <a:cs typeface="Lato" panose="020F0502020204030203" pitchFamily="34" charset="0"/>
          </a:endParaRPr>
        </a:p>
      </dgm:t>
    </dgm:pt>
    <dgm:pt modelId="{38F64657-F999-4FF7-BCFB-D3B264EC477E}" type="parTrans" cxnId="{A7312962-DE81-437B-A614-499045D78040}">
      <dgm:prSet custT="1"/>
      <dgm:spPr/>
      <dgm:t>
        <a:bodyPr/>
        <a:lstStyle/>
        <a:p>
          <a:endParaRPr lang="en-US" sz="1600" dirty="0">
            <a:solidFill>
              <a:schemeClr val="accent6">
                <a:lumMod val="10000"/>
              </a:schemeClr>
            </a:solidFill>
            <a:latin typeface="+mj-lt"/>
          </a:endParaRPr>
        </a:p>
      </dgm:t>
    </dgm:pt>
    <dgm:pt modelId="{636796ED-893D-4570-A3E3-968CFE587C53}" type="sibTrans" cxnId="{A7312962-DE81-437B-A614-499045D78040}">
      <dgm:prSet/>
      <dgm:spPr/>
      <dgm:t>
        <a:bodyPr/>
        <a:lstStyle/>
        <a:p>
          <a:endParaRPr lang="en-US" sz="1600">
            <a:solidFill>
              <a:schemeClr val="accent6">
                <a:lumMod val="10000"/>
              </a:schemeClr>
            </a:solidFill>
            <a:latin typeface="+mj-lt"/>
          </a:endParaRPr>
        </a:p>
      </dgm:t>
    </dgm:pt>
    <dgm:pt modelId="{D7EE1A63-C8E5-4D0D-973B-C91C7CDB37E2}">
      <dgm:prSet phldrT="[Text]" custT="1"/>
      <dgm:spPr/>
      <dgm:t>
        <a:bodyPr/>
        <a:lstStyle/>
        <a:p>
          <a:pPr>
            <a:buFont typeface="Wingdings" panose="05000000000000000000" pitchFamily="2" charset="2"/>
            <a:buChar char="§"/>
          </a:pPr>
          <a:r>
            <a:rPr lang="en-US" sz="3000" b="1" i="0" dirty="0">
              <a:effectLst/>
              <a:latin typeface="Lato" panose="020F0502020204030203" pitchFamily="34" charset="0"/>
              <a:ea typeface="Lato" panose="020F0502020204030203" pitchFamily="34" charset="0"/>
              <a:cs typeface="Lato" panose="020F0502020204030203" pitchFamily="34" charset="0"/>
            </a:rPr>
            <a:t>Children </a:t>
          </a:r>
          <a:r>
            <a:rPr lang="sq-AL" sz="3000" b="1" i="0" dirty="0">
              <a:effectLst/>
              <a:latin typeface="Lato" panose="020F0502020204030203" pitchFamily="34" charset="0"/>
              <a:ea typeface="Lato" panose="020F0502020204030203" pitchFamily="34" charset="0"/>
              <a:cs typeface="Lato" panose="020F0502020204030203" pitchFamily="34" charset="0"/>
            </a:rPr>
            <a:t>4</a:t>
          </a:r>
          <a:r>
            <a:rPr lang="en-US" sz="3000" b="1" i="0" dirty="0">
              <a:effectLst/>
              <a:latin typeface="Lato" panose="020F0502020204030203" pitchFamily="34" charset="0"/>
              <a:ea typeface="Lato" panose="020F0502020204030203" pitchFamily="34" charset="0"/>
              <a:cs typeface="Lato" panose="020F0502020204030203" pitchFamily="34" charset="0"/>
            </a:rPr>
            <a:t>-5 years old </a:t>
          </a:r>
          <a:r>
            <a:rPr lang="sq-AL" sz="3000" b="1" i="0" dirty="0">
              <a:effectLst/>
              <a:latin typeface="Lato" panose="020F0502020204030203" pitchFamily="34" charset="0"/>
              <a:ea typeface="Lato" panose="020F0502020204030203" pitchFamily="34" charset="0"/>
              <a:cs typeface="Lato" panose="020F0502020204030203" pitchFamily="34" charset="0"/>
            </a:rPr>
            <a:t>(second </a:t>
          </a:r>
          <a:r>
            <a:rPr lang="en-US" sz="3000" b="1" i="0" dirty="0">
              <a:effectLst/>
              <a:latin typeface="Lato" panose="020F0502020204030203" pitchFamily="34" charset="0"/>
              <a:ea typeface="Lato" panose="020F0502020204030203" pitchFamily="34" charset="0"/>
              <a:cs typeface="Lato" panose="020F0502020204030203" pitchFamily="34" charset="0"/>
            </a:rPr>
            <a:t>group</a:t>
          </a:r>
          <a:r>
            <a:rPr lang="sq-AL" sz="3000" b="1" i="0" dirty="0">
              <a:effectLst/>
              <a:latin typeface="Lato" panose="020F0502020204030203" pitchFamily="34" charset="0"/>
              <a:ea typeface="Lato" panose="020F0502020204030203" pitchFamily="34" charset="0"/>
              <a:cs typeface="Lato" panose="020F0502020204030203" pitchFamily="34" charset="0"/>
            </a:rPr>
            <a:t>)</a:t>
          </a:r>
          <a:r>
            <a:rPr lang="en-US" sz="3000" b="1" i="0" dirty="0">
              <a:effectLst/>
              <a:latin typeface="Lato" panose="020F0502020204030203" pitchFamily="34" charset="0"/>
              <a:ea typeface="Lato" panose="020F0502020204030203" pitchFamily="34" charset="0"/>
              <a:cs typeface="Lato" panose="020F0502020204030203" pitchFamily="34" charset="0"/>
            </a:rPr>
            <a:t> in </a:t>
          </a:r>
          <a:r>
            <a:rPr lang="sq-AL" sz="3000" b="1" i="0" dirty="0">
              <a:effectLst/>
              <a:latin typeface="Lato" panose="020F0502020204030203" pitchFamily="34" charset="0"/>
              <a:ea typeface="Lato" panose="020F0502020204030203" pitchFamily="34" charset="0"/>
              <a:cs typeface="Lato" panose="020F0502020204030203" pitchFamily="34" charset="0"/>
            </a:rPr>
            <a:t>preschool</a:t>
          </a:r>
          <a:endParaRPr lang="en-US" sz="3000" b="1" dirty="0">
            <a:latin typeface="Lato" panose="020F0502020204030203" pitchFamily="34" charset="0"/>
            <a:ea typeface="Lato" panose="020F0502020204030203" pitchFamily="34" charset="0"/>
            <a:cs typeface="Lato" panose="020F0502020204030203" pitchFamily="34" charset="0"/>
          </a:endParaRPr>
        </a:p>
      </dgm:t>
    </dgm:pt>
    <dgm:pt modelId="{4D3D4E96-4AB7-4183-BF82-6399436C18B6}" type="parTrans" cxnId="{CCCC492E-579B-45FD-8968-8FF6CB28B44B}">
      <dgm:prSet custT="1"/>
      <dgm:spPr/>
      <dgm:t>
        <a:bodyPr/>
        <a:lstStyle/>
        <a:p>
          <a:endParaRPr lang="en-US" sz="1600" dirty="0">
            <a:solidFill>
              <a:schemeClr val="accent6">
                <a:lumMod val="10000"/>
              </a:schemeClr>
            </a:solidFill>
            <a:latin typeface="+mj-lt"/>
          </a:endParaRPr>
        </a:p>
      </dgm:t>
    </dgm:pt>
    <dgm:pt modelId="{EE14AF8C-E5C4-432C-B31A-5955613CA54F}" type="sibTrans" cxnId="{CCCC492E-579B-45FD-8968-8FF6CB28B44B}">
      <dgm:prSet/>
      <dgm:spPr/>
      <dgm:t>
        <a:bodyPr/>
        <a:lstStyle/>
        <a:p>
          <a:endParaRPr lang="en-US" sz="1600">
            <a:solidFill>
              <a:schemeClr val="accent6">
                <a:lumMod val="10000"/>
              </a:schemeClr>
            </a:solidFill>
            <a:latin typeface="+mj-lt"/>
          </a:endParaRPr>
        </a:p>
      </dgm:t>
    </dgm:pt>
    <dgm:pt modelId="{C0A6AAC1-1792-422D-B7DE-67517B4958DB}">
      <dgm:prSet phldrT="[Text]" custT="1"/>
      <dgm:spPr/>
      <dgm:t>
        <a:bodyPr/>
        <a:lstStyle/>
        <a:p>
          <a:pPr>
            <a:buFont typeface="Wingdings" panose="05000000000000000000" pitchFamily="2" charset="2"/>
            <a:buChar char="§"/>
          </a:pPr>
          <a:r>
            <a:rPr lang="en-US" sz="3000" b="1" i="0" dirty="0">
              <a:effectLst/>
              <a:latin typeface="Lato" panose="020F0502020204030203" pitchFamily="34" charset="0"/>
              <a:ea typeface="Lato" panose="020F0502020204030203" pitchFamily="34" charset="0"/>
              <a:cs typeface="Lato" panose="020F0502020204030203" pitchFamily="34" charset="0"/>
            </a:rPr>
            <a:t>Children 3-4 years old </a:t>
          </a:r>
          <a:r>
            <a:rPr lang="sq-AL" sz="3000" b="1" i="0" dirty="0">
              <a:effectLst/>
              <a:latin typeface="Lato" panose="020F0502020204030203" pitchFamily="34" charset="0"/>
              <a:ea typeface="Lato" panose="020F0502020204030203" pitchFamily="34" charset="0"/>
              <a:cs typeface="Lato" panose="020F0502020204030203" pitchFamily="34" charset="0"/>
            </a:rPr>
            <a:t>(first </a:t>
          </a:r>
          <a:r>
            <a:rPr lang="en-US" sz="3000" b="1" i="0" dirty="0">
              <a:effectLst/>
              <a:latin typeface="Lato" panose="020F0502020204030203" pitchFamily="34" charset="0"/>
              <a:ea typeface="Lato" panose="020F0502020204030203" pitchFamily="34" charset="0"/>
              <a:cs typeface="Lato" panose="020F0502020204030203" pitchFamily="34" charset="0"/>
            </a:rPr>
            <a:t>group</a:t>
          </a:r>
          <a:r>
            <a:rPr lang="sq-AL" sz="3000" b="1" i="0" dirty="0">
              <a:effectLst/>
              <a:latin typeface="Lato" panose="020F0502020204030203" pitchFamily="34" charset="0"/>
              <a:ea typeface="Lato" panose="020F0502020204030203" pitchFamily="34" charset="0"/>
              <a:cs typeface="Lato" panose="020F0502020204030203" pitchFamily="34" charset="0"/>
            </a:rPr>
            <a:t>)</a:t>
          </a:r>
          <a:r>
            <a:rPr lang="en-US" sz="3000" b="1" i="0" dirty="0">
              <a:effectLst/>
              <a:latin typeface="Lato" panose="020F0502020204030203" pitchFamily="34" charset="0"/>
              <a:ea typeface="Lato" panose="020F0502020204030203" pitchFamily="34" charset="0"/>
              <a:cs typeface="Lato" panose="020F0502020204030203" pitchFamily="34" charset="0"/>
            </a:rPr>
            <a:t> in </a:t>
          </a:r>
          <a:r>
            <a:rPr lang="sq-AL" sz="3000" b="1" i="0" dirty="0">
              <a:effectLst/>
              <a:latin typeface="Lato" panose="020F0502020204030203" pitchFamily="34" charset="0"/>
              <a:ea typeface="Lato" panose="020F0502020204030203" pitchFamily="34" charset="0"/>
              <a:cs typeface="Lato" panose="020F0502020204030203" pitchFamily="34" charset="0"/>
            </a:rPr>
            <a:t>preschool</a:t>
          </a:r>
          <a:endParaRPr lang="en-US" sz="3000" b="1" dirty="0">
            <a:latin typeface="Lato" panose="020F0502020204030203" pitchFamily="34" charset="0"/>
            <a:ea typeface="Lato" panose="020F0502020204030203" pitchFamily="34" charset="0"/>
            <a:cs typeface="Lato" panose="020F0502020204030203" pitchFamily="34" charset="0"/>
          </a:endParaRPr>
        </a:p>
      </dgm:t>
    </dgm:pt>
    <dgm:pt modelId="{EC400043-91E2-4E27-8739-F222295B40BE}" type="parTrans" cxnId="{DA191447-1E2C-4D6E-84FC-A0EC9C5B85D5}">
      <dgm:prSet custT="1"/>
      <dgm:spPr/>
      <dgm:t>
        <a:bodyPr/>
        <a:lstStyle/>
        <a:p>
          <a:endParaRPr lang="en-US" sz="1600" dirty="0">
            <a:solidFill>
              <a:schemeClr val="accent6">
                <a:lumMod val="10000"/>
              </a:schemeClr>
            </a:solidFill>
            <a:latin typeface="+mj-lt"/>
          </a:endParaRPr>
        </a:p>
      </dgm:t>
    </dgm:pt>
    <dgm:pt modelId="{2155D210-00B4-4466-BDAA-B7D84139BCE5}" type="sibTrans" cxnId="{DA191447-1E2C-4D6E-84FC-A0EC9C5B85D5}">
      <dgm:prSet/>
      <dgm:spPr/>
      <dgm:t>
        <a:bodyPr/>
        <a:lstStyle/>
        <a:p>
          <a:endParaRPr lang="en-US" sz="1600">
            <a:solidFill>
              <a:schemeClr val="accent6">
                <a:lumMod val="10000"/>
              </a:schemeClr>
            </a:solidFill>
            <a:latin typeface="+mj-lt"/>
          </a:endParaRPr>
        </a:p>
      </dgm:t>
    </dgm:pt>
    <dgm:pt modelId="{CABD7155-A200-465A-BDCB-6CD69F060DC6}">
      <dgm:prSet phldrT="[Text]" custT="1"/>
      <dgm:spPr/>
      <dgm:t>
        <a:bodyPr/>
        <a:lstStyle/>
        <a:p>
          <a:r>
            <a:rPr lang="en-US" sz="3000" b="1" dirty="0">
              <a:latin typeface="Lato" panose="020F0502020204030203" pitchFamily="34" charset="0"/>
              <a:ea typeface="Lato" panose="020F0502020204030203" pitchFamily="34" charset="0"/>
              <a:cs typeface="Lato" panose="020F0502020204030203" pitchFamily="34" charset="0"/>
            </a:rPr>
            <a:t>Mix groups </a:t>
          </a:r>
          <a:r>
            <a:rPr lang="sq-AL" sz="3000" b="1" dirty="0">
              <a:latin typeface="Lato" panose="020F0502020204030203" pitchFamily="34" charset="0"/>
              <a:ea typeface="Lato" panose="020F0502020204030203" pitchFamily="34" charset="0"/>
              <a:cs typeface="Lato" panose="020F0502020204030203" pitchFamily="34" charset="0"/>
            </a:rPr>
            <a:t> of 3-5 years old children </a:t>
          </a:r>
          <a:r>
            <a:rPr lang="en-US" sz="3000" b="1" dirty="0">
              <a:latin typeface="Lato" panose="020F0502020204030203" pitchFamily="34" charset="0"/>
              <a:ea typeface="Lato" panose="020F0502020204030203" pitchFamily="34" charset="0"/>
              <a:cs typeface="Lato" panose="020F0502020204030203" pitchFamily="34" charset="0"/>
            </a:rPr>
            <a:t>(in rural areas)</a:t>
          </a:r>
        </a:p>
      </dgm:t>
    </dgm:pt>
    <dgm:pt modelId="{43A2CACE-3B8E-4236-A030-A462F48F05FC}" type="parTrans" cxnId="{F2D4977A-077E-4E80-84B0-51D88B7DA16F}">
      <dgm:prSet custT="1"/>
      <dgm:spPr/>
      <dgm:t>
        <a:bodyPr/>
        <a:lstStyle/>
        <a:p>
          <a:endParaRPr lang="en-US" sz="1600" dirty="0">
            <a:solidFill>
              <a:schemeClr val="accent6">
                <a:lumMod val="10000"/>
              </a:schemeClr>
            </a:solidFill>
            <a:latin typeface="+mj-lt"/>
          </a:endParaRPr>
        </a:p>
      </dgm:t>
    </dgm:pt>
    <dgm:pt modelId="{C16029FB-D256-46CA-B8C8-C90C1DDFA510}" type="sibTrans" cxnId="{F2D4977A-077E-4E80-84B0-51D88B7DA16F}">
      <dgm:prSet/>
      <dgm:spPr/>
      <dgm:t>
        <a:bodyPr/>
        <a:lstStyle/>
        <a:p>
          <a:endParaRPr lang="en-US" sz="1600">
            <a:solidFill>
              <a:schemeClr val="accent6">
                <a:lumMod val="10000"/>
              </a:schemeClr>
            </a:solidFill>
            <a:latin typeface="+mj-lt"/>
          </a:endParaRPr>
        </a:p>
      </dgm:t>
    </dgm:pt>
    <dgm:pt modelId="{3E83FD59-4157-4788-9D56-E22879BCCD1E}" type="pres">
      <dgm:prSet presAssocID="{940CA14E-531C-4F5F-A28F-6AB211CD96D5}" presName="mainComposite" presStyleCnt="0">
        <dgm:presLayoutVars>
          <dgm:chPref val="1"/>
          <dgm:dir/>
          <dgm:animOne val="branch"/>
          <dgm:animLvl val="lvl"/>
          <dgm:resizeHandles val="exact"/>
        </dgm:presLayoutVars>
      </dgm:prSet>
      <dgm:spPr/>
    </dgm:pt>
    <dgm:pt modelId="{180E12B7-6854-4026-87F6-3B4A1EFC8D64}" type="pres">
      <dgm:prSet presAssocID="{940CA14E-531C-4F5F-A28F-6AB211CD96D5}" presName="hierFlow" presStyleCnt="0"/>
      <dgm:spPr/>
    </dgm:pt>
    <dgm:pt modelId="{653C7DC1-6586-46C4-AAA1-359C8F2EE10F}" type="pres">
      <dgm:prSet presAssocID="{940CA14E-531C-4F5F-A28F-6AB211CD96D5}" presName="hierChild1" presStyleCnt="0">
        <dgm:presLayoutVars>
          <dgm:chPref val="1"/>
          <dgm:animOne val="branch"/>
          <dgm:animLvl val="lvl"/>
        </dgm:presLayoutVars>
      </dgm:prSet>
      <dgm:spPr/>
    </dgm:pt>
    <dgm:pt modelId="{BDBF3DDF-16F6-4412-A36F-160749786F1F}" type="pres">
      <dgm:prSet presAssocID="{582E1B09-9492-4601-94A8-9F9CBBE999DB}" presName="Name17" presStyleCnt="0"/>
      <dgm:spPr/>
    </dgm:pt>
    <dgm:pt modelId="{636D8CBA-54B5-4727-A754-63F424CB2715}" type="pres">
      <dgm:prSet presAssocID="{582E1B09-9492-4601-94A8-9F9CBBE999DB}" presName="level1Shape" presStyleLbl="node0" presStyleIdx="0" presStyleCnt="1" custScaleY="387912">
        <dgm:presLayoutVars>
          <dgm:chPref val="3"/>
        </dgm:presLayoutVars>
      </dgm:prSet>
      <dgm:spPr/>
    </dgm:pt>
    <dgm:pt modelId="{0531A48F-FF1E-4764-9295-F81B25DDE645}" type="pres">
      <dgm:prSet presAssocID="{582E1B09-9492-4601-94A8-9F9CBBE999DB}" presName="hierChild2" presStyleCnt="0"/>
      <dgm:spPr/>
    </dgm:pt>
    <dgm:pt modelId="{4ECBFAC3-131C-45D2-85D3-65E1E54EE348}" type="pres">
      <dgm:prSet presAssocID="{43A2CACE-3B8E-4236-A030-A462F48F05FC}" presName="Name25" presStyleLbl="parChTrans1D2" presStyleIdx="0" presStyleCnt="5"/>
      <dgm:spPr/>
    </dgm:pt>
    <dgm:pt modelId="{0D4DFDD9-B4CC-463D-AD46-0CDE0235EF2B}" type="pres">
      <dgm:prSet presAssocID="{43A2CACE-3B8E-4236-A030-A462F48F05FC}" presName="connTx" presStyleLbl="parChTrans1D2" presStyleIdx="0" presStyleCnt="5"/>
      <dgm:spPr/>
    </dgm:pt>
    <dgm:pt modelId="{0FA1684E-84CB-4CCB-AD24-4C929D10E24C}" type="pres">
      <dgm:prSet presAssocID="{CABD7155-A200-465A-BDCB-6CD69F060DC6}" presName="Name30" presStyleCnt="0"/>
      <dgm:spPr/>
    </dgm:pt>
    <dgm:pt modelId="{CB2FA2F1-4CE1-4ABB-B03C-5EEE51ED5CAF}" type="pres">
      <dgm:prSet presAssocID="{CABD7155-A200-465A-BDCB-6CD69F060DC6}" presName="level2Shape" presStyleLbl="node2" presStyleIdx="0" presStyleCnt="5"/>
      <dgm:spPr/>
    </dgm:pt>
    <dgm:pt modelId="{476706D9-F694-4265-BCAD-A30A1E158259}" type="pres">
      <dgm:prSet presAssocID="{CABD7155-A200-465A-BDCB-6CD69F060DC6}" presName="hierChild3" presStyleCnt="0"/>
      <dgm:spPr/>
    </dgm:pt>
    <dgm:pt modelId="{C03FED6B-372C-41B1-9893-B0DA0D0F6615}" type="pres">
      <dgm:prSet presAssocID="{AC1BAEFA-14CF-4415-BA73-202E9AD48599}" presName="Name25" presStyleLbl="parChTrans1D2" presStyleIdx="1" presStyleCnt="5"/>
      <dgm:spPr/>
    </dgm:pt>
    <dgm:pt modelId="{FAD4B254-967E-406B-80EA-F5227428F831}" type="pres">
      <dgm:prSet presAssocID="{AC1BAEFA-14CF-4415-BA73-202E9AD48599}" presName="connTx" presStyleLbl="parChTrans1D2" presStyleIdx="1" presStyleCnt="5"/>
      <dgm:spPr/>
    </dgm:pt>
    <dgm:pt modelId="{63ABC574-D37A-4A87-A6C5-26FB7C791DA1}" type="pres">
      <dgm:prSet presAssocID="{18BDE8D0-B00C-4E92-8010-C1A16C6A7DD5}" presName="Name30" presStyleCnt="0"/>
      <dgm:spPr/>
    </dgm:pt>
    <dgm:pt modelId="{22172926-9CAD-4303-A971-0A3E799730BB}" type="pres">
      <dgm:prSet presAssocID="{18BDE8D0-B00C-4E92-8010-C1A16C6A7DD5}" presName="level2Shape" presStyleLbl="node2" presStyleIdx="1" presStyleCnt="5"/>
      <dgm:spPr/>
    </dgm:pt>
    <dgm:pt modelId="{1ED72980-B257-489D-BFEA-BB525012B3F4}" type="pres">
      <dgm:prSet presAssocID="{18BDE8D0-B00C-4E92-8010-C1A16C6A7DD5}" presName="hierChild3" presStyleCnt="0"/>
      <dgm:spPr/>
    </dgm:pt>
    <dgm:pt modelId="{0336DFAD-1572-479F-A427-5CFA4E4E5BC7}" type="pres">
      <dgm:prSet presAssocID="{81DD21C4-EAFB-44A5-A605-B41B0F6D7F66}" presName="Name25" presStyleLbl="parChTrans1D3" presStyleIdx="0" presStyleCnt="2"/>
      <dgm:spPr/>
    </dgm:pt>
    <dgm:pt modelId="{B3746D74-36D0-4873-ABB4-DFAF85F60B2A}" type="pres">
      <dgm:prSet presAssocID="{81DD21C4-EAFB-44A5-A605-B41B0F6D7F66}" presName="connTx" presStyleLbl="parChTrans1D3" presStyleIdx="0" presStyleCnt="2"/>
      <dgm:spPr/>
    </dgm:pt>
    <dgm:pt modelId="{BA77F13B-238F-4E53-BCB8-ECF6B0429B30}" type="pres">
      <dgm:prSet presAssocID="{222EC8DC-A2D2-4035-B3DE-0613A301AAFB}" presName="Name30" presStyleCnt="0"/>
      <dgm:spPr/>
    </dgm:pt>
    <dgm:pt modelId="{E2E4716C-4EFF-424F-B7A6-743885AB509F}" type="pres">
      <dgm:prSet presAssocID="{222EC8DC-A2D2-4035-B3DE-0613A301AAFB}" presName="level2Shape" presStyleLbl="node3" presStyleIdx="0" presStyleCnt="2"/>
      <dgm:spPr/>
    </dgm:pt>
    <dgm:pt modelId="{9C0D7A52-2EE7-4F11-8F50-18A6CECF77A1}" type="pres">
      <dgm:prSet presAssocID="{222EC8DC-A2D2-4035-B3DE-0613A301AAFB}" presName="hierChild3" presStyleCnt="0"/>
      <dgm:spPr/>
    </dgm:pt>
    <dgm:pt modelId="{C8E2E952-45C4-4B1A-9557-2A6A6F449976}" type="pres">
      <dgm:prSet presAssocID="{FBC52419-04B6-4A25-A51F-151BD1930306}" presName="Name25" presStyleLbl="parChTrans1D3" presStyleIdx="1" presStyleCnt="2"/>
      <dgm:spPr/>
    </dgm:pt>
    <dgm:pt modelId="{58AA0CBC-DE63-47A0-BB5A-50D6EC9CFAD8}" type="pres">
      <dgm:prSet presAssocID="{FBC52419-04B6-4A25-A51F-151BD1930306}" presName="connTx" presStyleLbl="parChTrans1D3" presStyleIdx="1" presStyleCnt="2"/>
      <dgm:spPr/>
    </dgm:pt>
    <dgm:pt modelId="{1C86B777-3A9D-485A-B85E-B1AE6CAA6FB3}" type="pres">
      <dgm:prSet presAssocID="{896A22B2-4AD7-4589-981D-D5C5B46973B0}" presName="Name30" presStyleCnt="0"/>
      <dgm:spPr/>
    </dgm:pt>
    <dgm:pt modelId="{ADD1405B-28C2-46B9-86F7-1D5559271858}" type="pres">
      <dgm:prSet presAssocID="{896A22B2-4AD7-4589-981D-D5C5B46973B0}" presName="level2Shape" presStyleLbl="node3" presStyleIdx="1" presStyleCnt="2"/>
      <dgm:spPr/>
    </dgm:pt>
    <dgm:pt modelId="{DA214CAC-0F8C-42F4-873D-A838F5F9EE39}" type="pres">
      <dgm:prSet presAssocID="{896A22B2-4AD7-4589-981D-D5C5B46973B0}" presName="hierChild3" presStyleCnt="0"/>
      <dgm:spPr/>
    </dgm:pt>
    <dgm:pt modelId="{9B97382C-7724-415F-BD68-C63D42EE74E1}" type="pres">
      <dgm:prSet presAssocID="{4D3D4E96-4AB7-4183-BF82-6399436C18B6}" presName="Name25" presStyleLbl="parChTrans1D2" presStyleIdx="2" presStyleCnt="5"/>
      <dgm:spPr/>
    </dgm:pt>
    <dgm:pt modelId="{76852BE4-7333-47CC-B115-99D5D853E3C4}" type="pres">
      <dgm:prSet presAssocID="{4D3D4E96-4AB7-4183-BF82-6399436C18B6}" presName="connTx" presStyleLbl="parChTrans1D2" presStyleIdx="2" presStyleCnt="5"/>
      <dgm:spPr/>
    </dgm:pt>
    <dgm:pt modelId="{C9978577-F8F6-4A3B-9374-C84B1B2E655A}" type="pres">
      <dgm:prSet presAssocID="{D7EE1A63-C8E5-4D0D-973B-C91C7CDB37E2}" presName="Name30" presStyleCnt="0"/>
      <dgm:spPr/>
    </dgm:pt>
    <dgm:pt modelId="{99C1AE03-BC6A-41D8-AA3C-D3FA4BD0A2C7}" type="pres">
      <dgm:prSet presAssocID="{D7EE1A63-C8E5-4D0D-973B-C91C7CDB37E2}" presName="level2Shape" presStyleLbl="node2" presStyleIdx="2" presStyleCnt="5"/>
      <dgm:spPr/>
    </dgm:pt>
    <dgm:pt modelId="{5AFB5A92-351A-4631-A1F0-2DBFEB012048}" type="pres">
      <dgm:prSet presAssocID="{D7EE1A63-C8E5-4D0D-973B-C91C7CDB37E2}" presName="hierChild3" presStyleCnt="0"/>
      <dgm:spPr/>
    </dgm:pt>
    <dgm:pt modelId="{3457045B-28CF-49D6-AA4A-D51EB849A678}" type="pres">
      <dgm:prSet presAssocID="{EC400043-91E2-4E27-8739-F222295B40BE}" presName="Name25" presStyleLbl="parChTrans1D2" presStyleIdx="3" presStyleCnt="5"/>
      <dgm:spPr/>
    </dgm:pt>
    <dgm:pt modelId="{AF4DDEFC-E69E-4908-A02B-97FDE15C1944}" type="pres">
      <dgm:prSet presAssocID="{EC400043-91E2-4E27-8739-F222295B40BE}" presName="connTx" presStyleLbl="parChTrans1D2" presStyleIdx="3" presStyleCnt="5"/>
      <dgm:spPr/>
    </dgm:pt>
    <dgm:pt modelId="{99021527-A9DE-48D8-A62E-A39B7FD139F0}" type="pres">
      <dgm:prSet presAssocID="{C0A6AAC1-1792-422D-B7DE-67517B4958DB}" presName="Name30" presStyleCnt="0"/>
      <dgm:spPr/>
    </dgm:pt>
    <dgm:pt modelId="{3A4A11D4-3069-4288-AB31-34EEC1076965}" type="pres">
      <dgm:prSet presAssocID="{C0A6AAC1-1792-422D-B7DE-67517B4958DB}" presName="level2Shape" presStyleLbl="node2" presStyleIdx="3" presStyleCnt="5"/>
      <dgm:spPr/>
    </dgm:pt>
    <dgm:pt modelId="{8B4A2DDF-AAE4-4526-9408-CF753532514E}" type="pres">
      <dgm:prSet presAssocID="{C0A6AAC1-1792-422D-B7DE-67517B4958DB}" presName="hierChild3" presStyleCnt="0"/>
      <dgm:spPr/>
    </dgm:pt>
    <dgm:pt modelId="{8A2FB6E7-C08D-4713-A78F-8A6D7B7147F3}" type="pres">
      <dgm:prSet presAssocID="{38F64657-F999-4FF7-BCFB-D3B264EC477E}" presName="Name25" presStyleLbl="parChTrans1D2" presStyleIdx="4" presStyleCnt="5"/>
      <dgm:spPr/>
    </dgm:pt>
    <dgm:pt modelId="{EA2F1C2A-5D5E-4BFA-82DD-FF1C72D1B5D1}" type="pres">
      <dgm:prSet presAssocID="{38F64657-F999-4FF7-BCFB-D3B264EC477E}" presName="connTx" presStyleLbl="parChTrans1D2" presStyleIdx="4" presStyleCnt="5"/>
      <dgm:spPr/>
    </dgm:pt>
    <dgm:pt modelId="{DD016038-32D9-4798-B284-0EF22DDCAE34}" type="pres">
      <dgm:prSet presAssocID="{9CC96016-1573-4236-80F7-D4E49FB69742}" presName="Name30" presStyleCnt="0"/>
      <dgm:spPr/>
    </dgm:pt>
    <dgm:pt modelId="{AA8B81DF-DCDA-4509-8BE8-9B0C33272CAB}" type="pres">
      <dgm:prSet presAssocID="{9CC96016-1573-4236-80F7-D4E49FB69742}" presName="level2Shape" presStyleLbl="node2" presStyleIdx="4" presStyleCnt="5"/>
      <dgm:spPr/>
    </dgm:pt>
    <dgm:pt modelId="{50477F96-0918-48B5-BDEF-423548BFAA15}" type="pres">
      <dgm:prSet presAssocID="{9CC96016-1573-4236-80F7-D4E49FB69742}" presName="hierChild3" presStyleCnt="0"/>
      <dgm:spPr/>
    </dgm:pt>
    <dgm:pt modelId="{6F3FEE04-131A-4F2A-8834-31F4EFE36183}" type="pres">
      <dgm:prSet presAssocID="{940CA14E-531C-4F5F-A28F-6AB211CD96D5}" presName="bgShapesFlow" presStyleCnt="0"/>
      <dgm:spPr/>
    </dgm:pt>
  </dgm:ptLst>
  <dgm:cxnLst>
    <dgm:cxn modelId="{8D266102-43CE-4910-B353-6D8680B28C34}" type="presOf" srcId="{43A2CACE-3B8E-4236-A030-A462F48F05FC}" destId="{4ECBFAC3-131C-45D2-85D3-65E1E54EE348}" srcOrd="0" destOrd="0" presId="urn:microsoft.com/office/officeart/2005/8/layout/hierarchy5"/>
    <dgm:cxn modelId="{7F472D08-2CBA-4043-A489-3E57932ADCD8}" srcId="{940CA14E-531C-4F5F-A28F-6AB211CD96D5}" destId="{582E1B09-9492-4601-94A8-9F9CBBE999DB}" srcOrd="0" destOrd="0" parTransId="{B5F711ED-3581-4279-9D17-BF292B323896}" sibTransId="{9A6CCB9F-49DE-4316-BB96-C5D5F4483EDE}"/>
    <dgm:cxn modelId="{CC952909-745C-4977-BECA-C4D05CF73D3A}" type="presOf" srcId="{43A2CACE-3B8E-4236-A030-A462F48F05FC}" destId="{0D4DFDD9-B4CC-463D-AD46-0CDE0235EF2B}" srcOrd="1" destOrd="0" presId="urn:microsoft.com/office/officeart/2005/8/layout/hierarchy5"/>
    <dgm:cxn modelId="{5C54AC14-D8A7-4A24-823D-42C18840DB0F}" type="presOf" srcId="{4D3D4E96-4AB7-4183-BF82-6399436C18B6}" destId="{76852BE4-7333-47CC-B115-99D5D853E3C4}" srcOrd="1" destOrd="0" presId="urn:microsoft.com/office/officeart/2005/8/layout/hierarchy5"/>
    <dgm:cxn modelId="{ED253326-A876-4E34-88E7-48BF4FACDA2A}" type="presOf" srcId="{896A22B2-4AD7-4589-981D-D5C5B46973B0}" destId="{ADD1405B-28C2-46B9-86F7-1D5559271858}" srcOrd="0" destOrd="0" presId="urn:microsoft.com/office/officeart/2005/8/layout/hierarchy5"/>
    <dgm:cxn modelId="{C837EB2A-719F-4AF8-9C60-CA7FB35B4538}" type="presOf" srcId="{38F64657-F999-4FF7-BCFB-D3B264EC477E}" destId="{8A2FB6E7-C08D-4713-A78F-8A6D7B7147F3}" srcOrd="0" destOrd="0" presId="urn:microsoft.com/office/officeart/2005/8/layout/hierarchy5"/>
    <dgm:cxn modelId="{CCCC492E-579B-45FD-8968-8FF6CB28B44B}" srcId="{582E1B09-9492-4601-94A8-9F9CBBE999DB}" destId="{D7EE1A63-C8E5-4D0D-973B-C91C7CDB37E2}" srcOrd="2" destOrd="0" parTransId="{4D3D4E96-4AB7-4183-BF82-6399436C18B6}" sibTransId="{EE14AF8C-E5C4-432C-B31A-5955613CA54F}"/>
    <dgm:cxn modelId="{4F92CC36-9AE9-49AC-BC38-9B5B8AEE73C6}" srcId="{582E1B09-9492-4601-94A8-9F9CBBE999DB}" destId="{18BDE8D0-B00C-4E92-8010-C1A16C6A7DD5}" srcOrd="1" destOrd="0" parTransId="{AC1BAEFA-14CF-4415-BA73-202E9AD48599}" sibTransId="{AFC14292-2CEA-47D8-B981-B9742B4C4A94}"/>
    <dgm:cxn modelId="{C4ECFD3C-BF1A-4FAD-AA70-97FA475794C6}" type="presOf" srcId="{9CC96016-1573-4236-80F7-D4E49FB69742}" destId="{AA8B81DF-DCDA-4509-8BE8-9B0C33272CAB}" srcOrd="0" destOrd="0" presId="urn:microsoft.com/office/officeart/2005/8/layout/hierarchy5"/>
    <dgm:cxn modelId="{718C9D61-419D-4214-A11C-512EA11095D5}" type="presOf" srcId="{EC400043-91E2-4E27-8739-F222295B40BE}" destId="{AF4DDEFC-E69E-4908-A02B-97FDE15C1944}" srcOrd="1" destOrd="0" presId="urn:microsoft.com/office/officeart/2005/8/layout/hierarchy5"/>
    <dgm:cxn modelId="{A7312962-DE81-437B-A614-499045D78040}" srcId="{582E1B09-9492-4601-94A8-9F9CBBE999DB}" destId="{9CC96016-1573-4236-80F7-D4E49FB69742}" srcOrd="4" destOrd="0" parTransId="{38F64657-F999-4FF7-BCFB-D3B264EC477E}" sibTransId="{636796ED-893D-4570-A3E3-968CFE587C53}"/>
    <dgm:cxn modelId="{EC912865-6761-423F-8ED6-5A10099C8F40}" type="presOf" srcId="{940CA14E-531C-4F5F-A28F-6AB211CD96D5}" destId="{3E83FD59-4157-4788-9D56-E22879BCCD1E}" srcOrd="0" destOrd="0" presId="urn:microsoft.com/office/officeart/2005/8/layout/hierarchy5"/>
    <dgm:cxn modelId="{DA191447-1E2C-4D6E-84FC-A0EC9C5B85D5}" srcId="{582E1B09-9492-4601-94A8-9F9CBBE999DB}" destId="{C0A6AAC1-1792-422D-B7DE-67517B4958DB}" srcOrd="3" destOrd="0" parTransId="{EC400043-91E2-4E27-8739-F222295B40BE}" sibTransId="{2155D210-00B4-4466-BDAA-B7D84139BCE5}"/>
    <dgm:cxn modelId="{4BACE56F-7C8C-4E46-88D2-DDA5EF2C52E6}" type="presOf" srcId="{D7EE1A63-C8E5-4D0D-973B-C91C7CDB37E2}" destId="{99C1AE03-BC6A-41D8-AA3C-D3FA4BD0A2C7}" srcOrd="0" destOrd="0" presId="urn:microsoft.com/office/officeart/2005/8/layout/hierarchy5"/>
    <dgm:cxn modelId="{FF313C74-80D1-4980-87A5-F01441D034F1}" type="presOf" srcId="{CABD7155-A200-465A-BDCB-6CD69F060DC6}" destId="{CB2FA2F1-4CE1-4ABB-B03C-5EEE51ED5CAF}" srcOrd="0" destOrd="0" presId="urn:microsoft.com/office/officeart/2005/8/layout/hierarchy5"/>
    <dgm:cxn modelId="{6D4C7D54-692C-4F95-AD53-14389E5F7EB1}" srcId="{18BDE8D0-B00C-4E92-8010-C1A16C6A7DD5}" destId="{896A22B2-4AD7-4589-981D-D5C5B46973B0}" srcOrd="1" destOrd="0" parTransId="{FBC52419-04B6-4A25-A51F-151BD1930306}" sibTransId="{50D88654-CE8F-42FC-A0B2-981FF6675604}"/>
    <dgm:cxn modelId="{F2D4977A-077E-4E80-84B0-51D88B7DA16F}" srcId="{582E1B09-9492-4601-94A8-9F9CBBE999DB}" destId="{CABD7155-A200-465A-BDCB-6CD69F060DC6}" srcOrd="0" destOrd="0" parTransId="{43A2CACE-3B8E-4236-A030-A462F48F05FC}" sibTransId="{C16029FB-D256-46CA-B8C8-C90C1DDFA510}"/>
    <dgm:cxn modelId="{83B6B48A-7CFC-43AC-89B8-CF9A4BF5DBF0}" type="presOf" srcId="{18BDE8D0-B00C-4E92-8010-C1A16C6A7DD5}" destId="{22172926-9CAD-4303-A971-0A3E799730BB}" srcOrd="0" destOrd="0" presId="urn:microsoft.com/office/officeart/2005/8/layout/hierarchy5"/>
    <dgm:cxn modelId="{F52B2F91-731B-43A2-8D4A-D8643F4D39F3}" type="presOf" srcId="{FBC52419-04B6-4A25-A51F-151BD1930306}" destId="{58AA0CBC-DE63-47A0-BB5A-50D6EC9CFAD8}" srcOrd="1" destOrd="0" presId="urn:microsoft.com/office/officeart/2005/8/layout/hierarchy5"/>
    <dgm:cxn modelId="{BDAC3B92-ED8A-4FCD-95B3-D066CE373076}" type="presOf" srcId="{81DD21C4-EAFB-44A5-A605-B41B0F6D7F66}" destId="{0336DFAD-1572-479F-A427-5CFA4E4E5BC7}" srcOrd="0" destOrd="0" presId="urn:microsoft.com/office/officeart/2005/8/layout/hierarchy5"/>
    <dgm:cxn modelId="{4314FF93-00F2-4782-883C-1BA793E734AB}" type="presOf" srcId="{81DD21C4-EAFB-44A5-A605-B41B0F6D7F66}" destId="{B3746D74-36D0-4873-ABB4-DFAF85F60B2A}" srcOrd="1" destOrd="0" presId="urn:microsoft.com/office/officeart/2005/8/layout/hierarchy5"/>
    <dgm:cxn modelId="{0F768C96-31F1-47C5-B6FE-E4798CD67E2E}" type="presOf" srcId="{C0A6AAC1-1792-422D-B7DE-67517B4958DB}" destId="{3A4A11D4-3069-4288-AB31-34EEC1076965}" srcOrd="0" destOrd="0" presId="urn:microsoft.com/office/officeart/2005/8/layout/hierarchy5"/>
    <dgm:cxn modelId="{A791849E-B821-439C-8931-AA0C43F4C9BD}" srcId="{18BDE8D0-B00C-4E92-8010-C1A16C6A7DD5}" destId="{222EC8DC-A2D2-4035-B3DE-0613A301AAFB}" srcOrd="0" destOrd="0" parTransId="{81DD21C4-EAFB-44A5-A605-B41B0F6D7F66}" sibTransId="{011E1713-31B6-4B5B-9286-52D26A6772F3}"/>
    <dgm:cxn modelId="{004D6AA4-9AA2-4A85-BDF1-40FBDE610BEE}" type="presOf" srcId="{582E1B09-9492-4601-94A8-9F9CBBE999DB}" destId="{636D8CBA-54B5-4727-A754-63F424CB2715}" srcOrd="0" destOrd="0" presId="urn:microsoft.com/office/officeart/2005/8/layout/hierarchy5"/>
    <dgm:cxn modelId="{92A96AB6-56B2-4719-B4CC-9EE4FEC1F7D3}" type="presOf" srcId="{AC1BAEFA-14CF-4415-BA73-202E9AD48599}" destId="{C03FED6B-372C-41B1-9893-B0DA0D0F6615}" srcOrd="0" destOrd="0" presId="urn:microsoft.com/office/officeart/2005/8/layout/hierarchy5"/>
    <dgm:cxn modelId="{C66A53BC-A99A-4D94-AD8B-5EC3EEF2C5C7}" type="presOf" srcId="{38F64657-F999-4FF7-BCFB-D3B264EC477E}" destId="{EA2F1C2A-5D5E-4BFA-82DD-FF1C72D1B5D1}" srcOrd="1" destOrd="0" presId="urn:microsoft.com/office/officeart/2005/8/layout/hierarchy5"/>
    <dgm:cxn modelId="{0C178CC5-CB03-4177-8293-8107AD2026FD}" type="presOf" srcId="{EC400043-91E2-4E27-8739-F222295B40BE}" destId="{3457045B-28CF-49D6-AA4A-D51EB849A678}" srcOrd="0" destOrd="0" presId="urn:microsoft.com/office/officeart/2005/8/layout/hierarchy5"/>
    <dgm:cxn modelId="{4F54E3D1-58F8-4D37-BB17-227E790AF8C8}" type="presOf" srcId="{4D3D4E96-4AB7-4183-BF82-6399436C18B6}" destId="{9B97382C-7724-415F-BD68-C63D42EE74E1}" srcOrd="0" destOrd="0" presId="urn:microsoft.com/office/officeart/2005/8/layout/hierarchy5"/>
    <dgm:cxn modelId="{954FFBD4-5EF1-4DB7-8DB6-180CAEE0CB3C}" type="presOf" srcId="{AC1BAEFA-14CF-4415-BA73-202E9AD48599}" destId="{FAD4B254-967E-406B-80EA-F5227428F831}" srcOrd="1" destOrd="0" presId="urn:microsoft.com/office/officeart/2005/8/layout/hierarchy5"/>
    <dgm:cxn modelId="{6E6277E0-D0C8-4DC1-9FF5-1869D9CB6B45}" type="presOf" srcId="{222EC8DC-A2D2-4035-B3DE-0613A301AAFB}" destId="{E2E4716C-4EFF-424F-B7A6-743885AB509F}" srcOrd="0" destOrd="0" presId="urn:microsoft.com/office/officeart/2005/8/layout/hierarchy5"/>
    <dgm:cxn modelId="{EE6EEAF1-DE1B-4237-8AE9-DA05540720A3}" type="presOf" srcId="{FBC52419-04B6-4A25-A51F-151BD1930306}" destId="{C8E2E952-45C4-4B1A-9557-2A6A6F449976}" srcOrd="0" destOrd="0" presId="urn:microsoft.com/office/officeart/2005/8/layout/hierarchy5"/>
    <dgm:cxn modelId="{C51ABC58-FBA2-4440-8AD2-5255EEC04FFB}" type="presParOf" srcId="{3E83FD59-4157-4788-9D56-E22879BCCD1E}" destId="{180E12B7-6854-4026-87F6-3B4A1EFC8D64}" srcOrd="0" destOrd="0" presId="urn:microsoft.com/office/officeart/2005/8/layout/hierarchy5"/>
    <dgm:cxn modelId="{A79F5DA5-BB27-4931-801E-A6393E64F606}" type="presParOf" srcId="{180E12B7-6854-4026-87F6-3B4A1EFC8D64}" destId="{653C7DC1-6586-46C4-AAA1-359C8F2EE10F}" srcOrd="0" destOrd="0" presId="urn:microsoft.com/office/officeart/2005/8/layout/hierarchy5"/>
    <dgm:cxn modelId="{FDAD5F05-437E-4BAF-9691-EC22C1D9E0C4}" type="presParOf" srcId="{653C7DC1-6586-46C4-AAA1-359C8F2EE10F}" destId="{BDBF3DDF-16F6-4412-A36F-160749786F1F}" srcOrd="0" destOrd="0" presId="urn:microsoft.com/office/officeart/2005/8/layout/hierarchy5"/>
    <dgm:cxn modelId="{300BAE9F-C8E7-4536-9792-06DDD1A12381}" type="presParOf" srcId="{BDBF3DDF-16F6-4412-A36F-160749786F1F}" destId="{636D8CBA-54B5-4727-A754-63F424CB2715}" srcOrd="0" destOrd="0" presId="urn:microsoft.com/office/officeart/2005/8/layout/hierarchy5"/>
    <dgm:cxn modelId="{5319EFAA-A024-40A7-9FB3-32C962A0ECBF}" type="presParOf" srcId="{BDBF3DDF-16F6-4412-A36F-160749786F1F}" destId="{0531A48F-FF1E-4764-9295-F81B25DDE645}" srcOrd="1" destOrd="0" presId="urn:microsoft.com/office/officeart/2005/8/layout/hierarchy5"/>
    <dgm:cxn modelId="{14D87B70-C65F-4FEE-8BF2-7F49BFB5E4A3}" type="presParOf" srcId="{0531A48F-FF1E-4764-9295-F81B25DDE645}" destId="{4ECBFAC3-131C-45D2-85D3-65E1E54EE348}" srcOrd="0" destOrd="0" presId="urn:microsoft.com/office/officeart/2005/8/layout/hierarchy5"/>
    <dgm:cxn modelId="{3DAD9A90-937A-4231-BA8D-F6CDEBFCC007}" type="presParOf" srcId="{4ECBFAC3-131C-45D2-85D3-65E1E54EE348}" destId="{0D4DFDD9-B4CC-463D-AD46-0CDE0235EF2B}" srcOrd="0" destOrd="0" presId="urn:microsoft.com/office/officeart/2005/8/layout/hierarchy5"/>
    <dgm:cxn modelId="{83944A52-7D35-4B4E-8C65-51E72F35414B}" type="presParOf" srcId="{0531A48F-FF1E-4764-9295-F81B25DDE645}" destId="{0FA1684E-84CB-4CCB-AD24-4C929D10E24C}" srcOrd="1" destOrd="0" presId="urn:microsoft.com/office/officeart/2005/8/layout/hierarchy5"/>
    <dgm:cxn modelId="{2F47B0A9-F3E9-4D10-B530-B5F67B9A9EFE}" type="presParOf" srcId="{0FA1684E-84CB-4CCB-AD24-4C929D10E24C}" destId="{CB2FA2F1-4CE1-4ABB-B03C-5EEE51ED5CAF}" srcOrd="0" destOrd="0" presId="urn:microsoft.com/office/officeart/2005/8/layout/hierarchy5"/>
    <dgm:cxn modelId="{D0B61A83-A338-4770-90B6-AC7AFC2FAE46}" type="presParOf" srcId="{0FA1684E-84CB-4CCB-AD24-4C929D10E24C}" destId="{476706D9-F694-4265-BCAD-A30A1E158259}" srcOrd="1" destOrd="0" presId="urn:microsoft.com/office/officeart/2005/8/layout/hierarchy5"/>
    <dgm:cxn modelId="{B04690C6-A9E4-4E54-94F8-F09ADDE812A0}" type="presParOf" srcId="{0531A48F-FF1E-4764-9295-F81B25DDE645}" destId="{C03FED6B-372C-41B1-9893-B0DA0D0F6615}" srcOrd="2" destOrd="0" presId="urn:microsoft.com/office/officeart/2005/8/layout/hierarchy5"/>
    <dgm:cxn modelId="{62113942-8834-459E-911C-988618470280}" type="presParOf" srcId="{C03FED6B-372C-41B1-9893-B0DA0D0F6615}" destId="{FAD4B254-967E-406B-80EA-F5227428F831}" srcOrd="0" destOrd="0" presId="urn:microsoft.com/office/officeart/2005/8/layout/hierarchy5"/>
    <dgm:cxn modelId="{F10D41FF-53C0-402D-AC5D-30BE89015CB4}" type="presParOf" srcId="{0531A48F-FF1E-4764-9295-F81B25DDE645}" destId="{63ABC574-D37A-4A87-A6C5-26FB7C791DA1}" srcOrd="3" destOrd="0" presId="urn:microsoft.com/office/officeart/2005/8/layout/hierarchy5"/>
    <dgm:cxn modelId="{AAEF7146-EDB6-43EE-916B-CED8A2F86804}" type="presParOf" srcId="{63ABC574-D37A-4A87-A6C5-26FB7C791DA1}" destId="{22172926-9CAD-4303-A971-0A3E799730BB}" srcOrd="0" destOrd="0" presId="urn:microsoft.com/office/officeart/2005/8/layout/hierarchy5"/>
    <dgm:cxn modelId="{D341FF60-F3B0-41AD-B93D-52A11F380B1B}" type="presParOf" srcId="{63ABC574-D37A-4A87-A6C5-26FB7C791DA1}" destId="{1ED72980-B257-489D-BFEA-BB525012B3F4}" srcOrd="1" destOrd="0" presId="urn:microsoft.com/office/officeart/2005/8/layout/hierarchy5"/>
    <dgm:cxn modelId="{038E8CE1-471E-4AAC-B066-C5BF4A96E066}" type="presParOf" srcId="{1ED72980-B257-489D-BFEA-BB525012B3F4}" destId="{0336DFAD-1572-479F-A427-5CFA4E4E5BC7}" srcOrd="0" destOrd="0" presId="urn:microsoft.com/office/officeart/2005/8/layout/hierarchy5"/>
    <dgm:cxn modelId="{F8917E85-285B-4EEE-8EE6-30529BF2A362}" type="presParOf" srcId="{0336DFAD-1572-479F-A427-5CFA4E4E5BC7}" destId="{B3746D74-36D0-4873-ABB4-DFAF85F60B2A}" srcOrd="0" destOrd="0" presId="urn:microsoft.com/office/officeart/2005/8/layout/hierarchy5"/>
    <dgm:cxn modelId="{7F223DA7-63C3-4B2E-BD89-B2CEC4811D21}" type="presParOf" srcId="{1ED72980-B257-489D-BFEA-BB525012B3F4}" destId="{BA77F13B-238F-4E53-BCB8-ECF6B0429B30}" srcOrd="1" destOrd="0" presId="urn:microsoft.com/office/officeart/2005/8/layout/hierarchy5"/>
    <dgm:cxn modelId="{76C52999-1284-42C4-8DD1-5A027D46B44C}" type="presParOf" srcId="{BA77F13B-238F-4E53-BCB8-ECF6B0429B30}" destId="{E2E4716C-4EFF-424F-B7A6-743885AB509F}" srcOrd="0" destOrd="0" presId="urn:microsoft.com/office/officeart/2005/8/layout/hierarchy5"/>
    <dgm:cxn modelId="{1FFBB38A-3AFD-4E29-BB84-BC82CC696767}" type="presParOf" srcId="{BA77F13B-238F-4E53-BCB8-ECF6B0429B30}" destId="{9C0D7A52-2EE7-4F11-8F50-18A6CECF77A1}" srcOrd="1" destOrd="0" presId="urn:microsoft.com/office/officeart/2005/8/layout/hierarchy5"/>
    <dgm:cxn modelId="{A32B7BAE-974C-4145-8595-BE00ABD46107}" type="presParOf" srcId="{1ED72980-B257-489D-BFEA-BB525012B3F4}" destId="{C8E2E952-45C4-4B1A-9557-2A6A6F449976}" srcOrd="2" destOrd="0" presId="urn:microsoft.com/office/officeart/2005/8/layout/hierarchy5"/>
    <dgm:cxn modelId="{E1E9C312-9A1F-44D6-9988-1C6B6B2EDCE8}" type="presParOf" srcId="{C8E2E952-45C4-4B1A-9557-2A6A6F449976}" destId="{58AA0CBC-DE63-47A0-BB5A-50D6EC9CFAD8}" srcOrd="0" destOrd="0" presId="urn:microsoft.com/office/officeart/2005/8/layout/hierarchy5"/>
    <dgm:cxn modelId="{2423699A-3D8D-4F71-B8EC-0801C4E3E475}" type="presParOf" srcId="{1ED72980-B257-489D-BFEA-BB525012B3F4}" destId="{1C86B777-3A9D-485A-B85E-B1AE6CAA6FB3}" srcOrd="3" destOrd="0" presId="urn:microsoft.com/office/officeart/2005/8/layout/hierarchy5"/>
    <dgm:cxn modelId="{AB42BE0F-C02A-44D1-8EAC-90CCF4843A5E}" type="presParOf" srcId="{1C86B777-3A9D-485A-B85E-B1AE6CAA6FB3}" destId="{ADD1405B-28C2-46B9-86F7-1D5559271858}" srcOrd="0" destOrd="0" presId="urn:microsoft.com/office/officeart/2005/8/layout/hierarchy5"/>
    <dgm:cxn modelId="{E8961FDA-63A4-4C1C-A7E3-B285258A9CF0}" type="presParOf" srcId="{1C86B777-3A9D-485A-B85E-B1AE6CAA6FB3}" destId="{DA214CAC-0F8C-42F4-873D-A838F5F9EE39}" srcOrd="1" destOrd="0" presId="urn:microsoft.com/office/officeart/2005/8/layout/hierarchy5"/>
    <dgm:cxn modelId="{87B33953-F8EE-44E9-AC27-160766F650D4}" type="presParOf" srcId="{0531A48F-FF1E-4764-9295-F81B25DDE645}" destId="{9B97382C-7724-415F-BD68-C63D42EE74E1}" srcOrd="4" destOrd="0" presId="urn:microsoft.com/office/officeart/2005/8/layout/hierarchy5"/>
    <dgm:cxn modelId="{BD7DCAA3-C2DA-40B5-8AE8-EBEA1CA3268A}" type="presParOf" srcId="{9B97382C-7724-415F-BD68-C63D42EE74E1}" destId="{76852BE4-7333-47CC-B115-99D5D853E3C4}" srcOrd="0" destOrd="0" presId="urn:microsoft.com/office/officeart/2005/8/layout/hierarchy5"/>
    <dgm:cxn modelId="{7CD03D47-8110-43E6-AE5E-4DA389241B17}" type="presParOf" srcId="{0531A48F-FF1E-4764-9295-F81B25DDE645}" destId="{C9978577-F8F6-4A3B-9374-C84B1B2E655A}" srcOrd="5" destOrd="0" presId="urn:microsoft.com/office/officeart/2005/8/layout/hierarchy5"/>
    <dgm:cxn modelId="{6C75EFA8-D6E6-498E-A497-938D4F87B655}" type="presParOf" srcId="{C9978577-F8F6-4A3B-9374-C84B1B2E655A}" destId="{99C1AE03-BC6A-41D8-AA3C-D3FA4BD0A2C7}" srcOrd="0" destOrd="0" presId="urn:microsoft.com/office/officeart/2005/8/layout/hierarchy5"/>
    <dgm:cxn modelId="{25DFA1F9-56BD-4E87-A93D-56DF55283662}" type="presParOf" srcId="{C9978577-F8F6-4A3B-9374-C84B1B2E655A}" destId="{5AFB5A92-351A-4631-A1F0-2DBFEB012048}" srcOrd="1" destOrd="0" presId="urn:microsoft.com/office/officeart/2005/8/layout/hierarchy5"/>
    <dgm:cxn modelId="{8E7A08D7-B96F-4C39-A408-2F56F6FA039B}" type="presParOf" srcId="{0531A48F-FF1E-4764-9295-F81B25DDE645}" destId="{3457045B-28CF-49D6-AA4A-D51EB849A678}" srcOrd="6" destOrd="0" presId="urn:microsoft.com/office/officeart/2005/8/layout/hierarchy5"/>
    <dgm:cxn modelId="{2DC13080-C40E-47C9-B88F-E510E867718A}" type="presParOf" srcId="{3457045B-28CF-49D6-AA4A-D51EB849A678}" destId="{AF4DDEFC-E69E-4908-A02B-97FDE15C1944}" srcOrd="0" destOrd="0" presId="urn:microsoft.com/office/officeart/2005/8/layout/hierarchy5"/>
    <dgm:cxn modelId="{9AD3DFE6-6EEA-40DC-A31A-E7A1D81B1A65}" type="presParOf" srcId="{0531A48F-FF1E-4764-9295-F81B25DDE645}" destId="{99021527-A9DE-48D8-A62E-A39B7FD139F0}" srcOrd="7" destOrd="0" presId="urn:microsoft.com/office/officeart/2005/8/layout/hierarchy5"/>
    <dgm:cxn modelId="{FCF70F0F-164A-4769-904D-0C3D0900AEF9}" type="presParOf" srcId="{99021527-A9DE-48D8-A62E-A39B7FD139F0}" destId="{3A4A11D4-3069-4288-AB31-34EEC1076965}" srcOrd="0" destOrd="0" presId="urn:microsoft.com/office/officeart/2005/8/layout/hierarchy5"/>
    <dgm:cxn modelId="{74F4D047-F6BA-4AFD-B226-9757C7FB4AF0}" type="presParOf" srcId="{99021527-A9DE-48D8-A62E-A39B7FD139F0}" destId="{8B4A2DDF-AAE4-4526-9408-CF753532514E}" srcOrd="1" destOrd="0" presId="urn:microsoft.com/office/officeart/2005/8/layout/hierarchy5"/>
    <dgm:cxn modelId="{9C7C8ADC-F447-404B-8105-7F49A0675E3E}" type="presParOf" srcId="{0531A48F-FF1E-4764-9295-F81B25DDE645}" destId="{8A2FB6E7-C08D-4713-A78F-8A6D7B7147F3}" srcOrd="8" destOrd="0" presId="urn:microsoft.com/office/officeart/2005/8/layout/hierarchy5"/>
    <dgm:cxn modelId="{CFF3B6E6-05E7-4EC5-81CD-84453AF5818F}" type="presParOf" srcId="{8A2FB6E7-C08D-4713-A78F-8A6D7B7147F3}" destId="{EA2F1C2A-5D5E-4BFA-82DD-FF1C72D1B5D1}" srcOrd="0" destOrd="0" presId="urn:microsoft.com/office/officeart/2005/8/layout/hierarchy5"/>
    <dgm:cxn modelId="{706DF30A-F78C-459E-9DAC-CAF2828C15DF}" type="presParOf" srcId="{0531A48F-FF1E-4764-9295-F81B25DDE645}" destId="{DD016038-32D9-4798-B284-0EF22DDCAE34}" srcOrd="9" destOrd="0" presId="urn:microsoft.com/office/officeart/2005/8/layout/hierarchy5"/>
    <dgm:cxn modelId="{621EDA15-16A7-4F76-8284-032900E3C962}" type="presParOf" srcId="{DD016038-32D9-4798-B284-0EF22DDCAE34}" destId="{AA8B81DF-DCDA-4509-8BE8-9B0C33272CAB}" srcOrd="0" destOrd="0" presId="urn:microsoft.com/office/officeart/2005/8/layout/hierarchy5"/>
    <dgm:cxn modelId="{341B03BA-E23E-476A-BC83-7B21AD3DD84C}" type="presParOf" srcId="{DD016038-32D9-4798-B284-0EF22DDCAE34}" destId="{50477F96-0918-48B5-BDEF-423548BFAA15}" srcOrd="1" destOrd="0" presId="urn:microsoft.com/office/officeart/2005/8/layout/hierarchy5"/>
    <dgm:cxn modelId="{E7A46ED5-01FD-41DF-A2CC-50DDB5BF6909}" type="presParOf" srcId="{3E83FD59-4157-4788-9D56-E22879BCCD1E}" destId="{6F3FEE04-131A-4F2A-8834-31F4EFE36183}"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24125B-3435-4A49-AE6C-6F586FB8C533}"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497D8FDF-93FE-4D54-BEA9-BFFA9C0CE513}">
      <dgm:prSet phldrT="[Text]"/>
      <dgm:spPr/>
      <dgm:t>
        <a:bodyPr/>
        <a:lstStyle/>
        <a:p>
          <a:r>
            <a:rPr lang="en-US"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GOVERNANCE</a:t>
          </a:r>
          <a:r>
            <a:rPr lang="sq-AL"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 OF ECEC IN ALBANIA</a:t>
          </a:r>
          <a:endParaRPr lang="en-US"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gm:t>
    </dgm:pt>
    <dgm:pt modelId="{7A62AF92-60BB-44B1-B255-13834B1E2FF4}" type="parTrans" cxnId="{23B0E8D0-61CF-4E45-9A8F-38B61EE42B49}">
      <dgm:prSet/>
      <dgm:spPr/>
      <dgm:t>
        <a:bodyPr/>
        <a:lstStyle/>
        <a:p>
          <a:endParaRPr lang="en-US">
            <a:solidFill>
              <a:schemeClr val="accent6">
                <a:lumMod val="10000"/>
              </a:schemeClr>
            </a:solidFill>
          </a:endParaRPr>
        </a:p>
      </dgm:t>
    </dgm:pt>
    <dgm:pt modelId="{94B57CE9-E102-4749-A230-AA22D50818C6}" type="sibTrans" cxnId="{23B0E8D0-61CF-4E45-9A8F-38B61EE42B49}">
      <dgm:prSet/>
      <dgm:spPr/>
      <dgm:t>
        <a:bodyPr/>
        <a:lstStyle/>
        <a:p>
          <a:endParaRPr lang="en-US">
            <a:solidFill>
              <a:schemeClr val="accent6">
                <a:lumMod val="10000"/>
              </a:schemeClr>
            </a:solidFill>
          </a:endParaRPr>
        </a:p>
      </dgm:t>
    </dgm:pt>
    <dgm:pt modelId="{6AC847A9-6EE4-4C35-B610-92AC6CA54168}">
      <dgm:prSet phldrT="[Text]"/>
      <dgm:spPr/>
      <dgm:t>
        <a:bodyPr/>
        <a:lstStyle/>
        <a:p>
          <a:r>
            <a:rPr lang="en-US"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Municipality</a:t>
          </a:r>
        </a:p>
      </dgm:t>
    </dgm:pt>
    <dgm:pt modelId="{42BCDE8A-96D6-4412-BEC4-D8914757C8D4}" type="parTrans" cxnId="{532B8A4B-C69A-490C-B849-D402F2945200}">
      <dgm:prSet/>
      <dgm:spPr/>
      <dgm:t>
        <a:bodyPr/>
        <a:lstStyle/>
        <a:p>
          <a:endParaRPr lang="en-US">
            <a:solidFill>
              <a:schemeClr val="accent6">
                <a:lumMod val="10000"/>
              </a:schemeClr>
            </a:solidFill>
          </a:endParaRPr>
        </a:p>
      </dgm:t>
    </dgm:pt>
    <dgm:pt modelId="{C3F8CE7A-0168-4C1C-82A0-0A8493FC8ABE}" type="sibTrans" cxnId="{532B8A4B-C69A-490C-B849-D402F2945200}">
      <dgm:prSet/>
      <dgm:spPr/>
      <dgm:t>
        <a:bodyPr/>
        <a:lstStyle/>
        <a:p>
          <a:endParaRPr lang="en-US">
            <a:solidFill>
              <a:schemeClr val="accent6">
                <a:lumMod val="10000"/>
              </a:schemeClr>
            </a:solidFill>
          </a:endParaRPr>
        </a:p>
      </dgm:t>
    </dgm:pt>
    <dgm:pt modelId="{B3360A6A-40FF-48DA-8BBF-8CC331D2C6FD}">
      <dgm:prSet phldrT="[Text]"/>
      <dgm:spPr/>
      <dgm:t>
        <a:bodyPr/>
        <a:lstStyle/>
        <a:p>
          <a:r>
            <a:rPr lang="en-US" b="1" i="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Nursery centers</a:t>
          </a:r>
        </a:p>
        <a:p>
          <a:r>
            <a:rPr lang="en-US" b="1" i="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(Public and Private)</a:t>
          </a:r>
          <a:endParaRPr lang="sq-AL" b="1" i="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endParaRPr>
        </a:p>
      </dgm:t>
    </dgm:pt>
    <dgm:pt modelId="{E60EF368-09E8-4DF6-88FF-50D8DAA6FF41}" type="parTrans" cxnId="{ACC4546B-D495-4F89-91BF-7DCE4EC6A7F3}">
      <dgm:prSet/>
      <dgm:spPr/>
      <dgm:t>
        <a:bodyPr/>
        <a:lstStyle/>
        <a:p>
          <a:endParaRPr lang="en-US">
            <a:solidFill>
              <a:schemeClr val="accent6">
                <a:lumMod val="10000"/>
              </a:schemeClr>
            </a:solidFill>
          </a:endParaRPr>
        </a:p>
      </dgm:t>
    </dgm:pt>
    <dgm:pt modelId="{31FC108A-36B1-4347-B0AB-7A4902896D47}" type="sibTrans" cxnId="{ACC4546B-D495-4F89-91BF-7DCE4EC6A7F3}">
      <dgm:prSet/>
      <dgm:spPr/>
      <dgm:t>
        <a:bodyPr/>
        <a:lstStyle/>
        <a:p>
          <a:endParaRPr lang="en-US">
            <a:solidFill>
              <a:schemeClr val="accent6">
                <a:lumMod val="10000"/>
              </a:schemeClr>
            </a:solidFill>
          </a:endParaRPr>
        </a:p>
      </dgm:t>
    </dgm:pt>
    <dgm:pt modelId="{29DC993A-3B65-4420-AA11-6839BF9BBA60}">
      <dgm:prSet phldrT="[Text]"/>
      <dgm:spPr/>
      <dgm:t>
        <a:bodyPr/>
        <a:lstStyle/>
        <a:p>
          <a:r>
            <a:rPr lang="en-US" b="1" i="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Kindergarten</a:t>
          </a:r>
        </a:p>
        <a:p>
          <a:r>
            <a:rPr lang="en-US" b="1" i="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(Public)</a:t>
          </a:r>
          <a:endParaRPr lang="en-US"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gm:t>
    </dgm:pt>
    <dgm:pt modelId="{68CDD623-BE8E-48FB-BC94-F34220D407B9}" type="parTrans" cxnId="{BAD07B59-4C0E-4AEC-9BBC-F4A68B7FE6EC}">
      <dgm:prSet/>
      <dgm:spPr/>
      <dgm:t>
        <a:bodyPr/>
        <a:lstStyle/>
        <a:p>
          <a:endParaRPr lang="en-US">
            <a:solidFill>
              <a:schemeClr val="accent6">
                <a:lumMod val="10000"/>
              </a:schemeClr>
            </a:solidFill>
          </a:endParaRPr>
        </a:p>
      </dgm:t>
    </dgm:pt>
    <dgm:pt modelId="{9DF8F7B5-BE1D-4F6E-81A4-693E0EAEA169}" type="sibTrans" cxnId="{BAD07B59-4C0E-4AEC-9BBC-F4A68B7FE6EC}">
      <dgm:prSet/>
      <dgm:spPr/>
      <dgm:t>
        <a:bodyPr/>
        <a:lstStyle/>
        <a:p>
          <a:endParaRPr lang="en-US">
            <a:solidFill>
              <a:schemeClr val="accent6">
                <a:lumMod val="10000"/>
              </a:schemeClr>
            </a:solidFill>
          </a:endParaRPr>
        </a:p>
      </dgm:t>
    </dgm:pt>
    <dgm:pt modelId="{F491527F-1EB5-4CF4-AB9B-C0B1E25EFC35}">
      <dgm:prSet phldrT="[Text]"/>
      <dgm:spPr/>
      <dgm:t>
        <a:bodyPr/>
        <a:lstStyle/>
        <a:p>
          <a:r>
            <a:rPr lang="en-US"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Ministry of Education and Sport</a:t>
          </a:r>
        </a:p>
      </dgm:t>
    </dgm:pt>
    <dgm:pt modelId="{DAFEC160-31E1-4A14-82F4-AA4DF5E9EF92}" type="parTrans" cxnId="{21F25D02-0ACD-464F-ADFA-2D6461250074}">
      <dgm:prSet/>
      <dgm:spPr/>
      <dgm:t>
        <a:bodyPr/>
        <a:lstStyle/>
        <a:p>
          <a:endParaRPr lang="en-US">
            <a:solidFill>
              <a:schemeClr val="accent6">
                <a:lumMod val="10000"/>
              </a:schemeClr>
            </a:solidFill>
          </a:endParaRPr>
        </a:p>
      </dgm:t>
    </dgm:pt>
    <dgm:pt modelId="{813A87E8-697C-434F-8643-0972232102A8}" type="sibTrans" cxnId="{21F25D02-0ACD-464F-ADFA-2D6461250074}">
      <dgm:prSet/>
      <dgm:spPr/>
      <dgm:t>
        <a:bodyPr/>
        <a:lstStyle/>
        <a:p>
          <a:endParaRPr lang="en-US">
            <a:solidFill>
              <a:schemeClr val="accent6">
                <a:lumMod val="10000"/>
              </a:schemeClr>
            </a:solidFill>
          </a:endParaRPr>
        </a:p>
      </dgm:t>
    </dgm:pt>
    <dgm:pt modelId="{8BD848F9-742B-424E-B51C-78166A820E55}">
      <dgm:prSet phldrT="[Text]"/>
      <dgm:spPr/>
      <dgm:t>
        <a:bodyPr/>
        <a:lstStyle/>
        <a:p>
          <a:r>
            <a:rPr lang="en-US" b="1" i="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Nursery centers</a:t>
          </a:r>
        </a:p>
        <a:p>
          <a:r>
            <a:rPr lang="en-US" b="1" i="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(Public and Private)</a:t>
          </a:r>
          <a:endParaRPr lang="sq-AL" b="1" i="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endParaRPr>
        </a:p>
      </dgm:t>
    </dgm:pt>
    <dgm:pt modelId="{E52D88A3-64C8-46B1-BB0D-EAC545CF320C}" type="parTrans" cxnId="{3C1CB375-FAF5-4E06-9BF6-30F351279C89}">
      <dgm:prSet/>
      <dgm:spPr/>
      <dgm:t>
        <a:bodyPr/>
        <a:lstStyle/>
        <a:p>
          <a:endParaRPr lang="en-US">
            <a:solidFill>
              <a:schemeClr val="accent6">
                <a:lumMod val="10000"/>
              </a:schemeClr>
            </a:solidFill>
          </a:endParaRPr>
        </a:p>
      </dgm:t>
    </dgm:pt>
    <dgm:pt modelId="{205E5683-9E55-4596-9C1D-E8CA65DFD7B9}" type="sibTrans" cxnId="{3C1CB375-FAF5-4E06-9BF6-30F351279C89}">
      <dgm:prSet/>
      <dgm:spPr/>
      <dgm:t>
        <a:bodyPr/>
        <a:lstStyle/>
        <a:p>
          <a:endParaRPr lang="en-US">
            <a:solidFill>
              <a:schemeClr val="accent6">
                <a:lumMod val="10000"/>
              </a:schemeClr>
            </a:solidFill>
          </a:endParaRPr>
        </a:p>
      </dgm:t>
    </dgm:pt>
    <dgm:pt modelId="{D93AC768-5B8B-4712-8D80-856D7B16A664}">
      <dgm:prSet phldrT="[Text]"/>
      <dgm:spPr/>
      <dgm:t>
        <a:bodyPr/>
        <a:lstStyle/>
        <a:p>
          <a:r>
            <a:rPr lang="en-US"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Ministry of Health and Social Protection</a:t>
          </a:r>
        </a:p>
      </dgm:t>
    </dgm:pt>
    <dgm:pt modelId="{7FACC5F9-5045-4CDA-9831-418C40C6413F}" type="parTrans" cxnId="{A87484D2-1B67-4C88-BCCE-CA6EBCF7BD4A}">
      <dgm:prSet/>
      <dgm:spPr/>
      <dgm:t>
        <a:bodyPr/>
        <a:lstStyle/>
        <a:p>
          <a:endParaRPr lang="en-US">
            <a:solidFill>
              <a:schemeClr val="accent6">
                <a:lumMod val="10000"/>
              </a:schemeClr>
            </a:solidFill>
          </a:endParaRPr>
        </a:p>
      </dgm:t>
    </dgm:pt>
    <dgm:pt modelId="{C4BCC843-F188-48FB-BC92-5A3691A2BC12}" type="sibTrans" cxnId="{A87484D2-1B67-4C88-BCCE-CA6EBCF7BD4A}">
      <dgm:prSet/>
      <dgm:spPr/>
      <dgm:t>
        <a:bodyPr/>
        <a:lstStyle/>
        <a:p>
          <a:endParaRPr lang="en-US">
            <a:solidFill>
              <a:schemeClr val="accent6">
                <a:lumMod val="10000"/>
              </a:schemeClr>
            </a:solidFill>
          </a:endParaRPr>
        </a:p>
      </dgm:t>
    </dgm:pt>
    <dgm:pt modelId="{275A880D-1225-4190-A8F1-15ED2046792D}">
      <dgm:prSet phldrT="[Text]"/>
      <dgm:spPr/>
      <dgm:t>
        <a:bodyPr/>
        <a:lstStyle/>
        <a:p>
          <a:r>
            <a:rPr lang="en-US" b="1" i="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Kindergarten (Public and Private)</a:t>
          </a:r>
          <a:endParaRPr lang="en-US" b="1"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gm:t>
    </dgm:pt>
    <dgm:pt modelId="{5DC55F3B-8068-4E53-BBD5-2A8F41C2B1F2}" type="parTrans" cxnId="{92C5CADC-0295-453B-80AC-5D17184C016C}">
      <dgm:prSet/>
      <dgm:spPr/>
      <dgm:t>
        <a:bodyPr/>
        <a:lstStyle/>
        <a:p>
          <a:endParaRPr lang="en-US">
            <a:solidFill>
              <a:schemeClr val="accent6">
                <a:lumMod val="10000"/>
              </a:schemeClr>
            </a:solidFill>
          </a:endParaRPr>
        </a:p>
      </dgm:t>
    </dgm:pt>
    <dgm:pt modelId="{3FEB74BB-6136-4987-9A33-3CC378C7AA06}" type="sibTrans" cxnId="{92C5CADC-0295-453B-80AC-5D17184C016C}">
      <dgm:prSet/>
      <dgm:spPr/>
      <dgm:t>
        <a:bodyPr/>
        <a:lstStyle/>
        <a:p>
          <a:endParaRPr lang="en-US">
            <a:solidFill>
              <a:schemeClr val="accent6">
                <a:lumMod val="10000"/>
              </a:schemeClr>
            </a:solidFill>
          </a:endParaRPr>
        </a:p>
      </dgm:t>
    </dgm:pt>
    <dgm:pt modelId="{E8AD753D-BE53-4E71-AE32-AD3F232FA58A}">
      <dgm:prSet phldrT="[Text]"/>
      <dgm:spPr/>
      <dgm:t>
        <a:bodyPr/>
        <a:lstStyle/>
        <a:p>
          <a:r>
            <a:rPr lang="en-US"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Half-day </a:t>
          </a:r>
          <a:endParaRPr lang="sq-AL"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a:p>
          <a:r>
            <a:rPr lang="en-US"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(no meals) open at 7:30 -</a:t>
          </a:r>
          <a:r>
            <a:rPr lang="sq-AL"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 </a:t>
          </a:r>
          <a:r>
            <a:rPr lang="en-US"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13:30</a:t>
          </a:r>
        </a:p>
      </dgm:t>
    </dgm:pt>
    <dgm:pt modelId="{BBAA1493-E223-4C77-97DC-E1F6BC4D5881}" type="parTrans" cxnId="{F24B0357-57DE-480C-BFCD-3D8A55541CFB}">
      <dgm:prSet/>
      <dgm:spPr/>
      <dgm:t>
        <a:bodyPr/>
        <a:lstStyle/>
        <a:p>
          <a:endParaRPr lang="en-US">
            <a:solidFill>
              <a:schemeClr val="accent6">
                <a:lumMod val="10000"/>
              </a:schemeClr>
            </a:solidFill>
          </a:endParaRPr>
        </a:p>
      </dgm:t>
    </dgm:pt>
    <dgm:pt modelId="{C71CAF6F-E6C4-4A83-A9F8-7F95DE6AB1F6}" type="sibTrans" cxnId="{F24B0357-57DE-480C-BFCD-3D8A55541CFB}">
      <dgm:prSet/>
      <dgm:spPr/>
      <dgm:t>
        <a:bodyPr/>
        <a:lstStyle/>
        <a:p>
          <a:endParaRPr lang="en-US">
            <a:solidFill>
              <a:schemeClr val="accent6">
                <a:lumMod val="10000"/>
              </a:schemeClr>
            </a:solidFill>
          </a:endParaRPr>
        </a:p>
      </dgm:t>
    </dgm:pt>
    <dgm:pt modelId="{CC59AAC7-0C51-43AD-9283-7DDE3E2A1ED7}">
      <dgm:prSet/>
      <dgm:spPr/>
      <dgm:t>
        <a:bodyPr/>
        <a:lstStyle/>
        <a:p>
          <a:r>
            <a:rPr lang="en-US"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Full day </a:t>
          </a:r>
          <a:endParaRPr lang="sq-AL"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a:p>
          <a:r>
            <a:rPr lang="en-US"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(with meals) open at 7:00-17:00</a:t>
          </a:r>
          <a:endParaRPr lang="sq-AL"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gm:t>
    </dgm:pt>
    <dgm:pt modelId="{1B3F1BE0-50CC-4BB1-A7DE-D3AEA57855CD}" type="parTrans" cxnId="{5CDEE0F3-E875-4D05-8CDE-248B837E6977}">
      <dgm:prSet/>
      <dgm:spPr/>
      <dgm:t>
        <a:bodyPr/>
        <a:lstStyle/>
        <a:p>
          <a:endParaRPr lang="en-US">
            <a:solidFill>
              <a:schemeClr val="accent6">
                <a:lumMod val="10000"/>
              </a:schemeClr>
            </a:solidFill>
          </a:endParaRPr>
        </a:p>
      </dgm:t>
    </dgm:pt>
    <dgm:pt modelId="{EDAFE6C7-6885-42B3-A1E1-4D8A8AD985AE}" type="sibTrans" cxnId="{5CDEE0F3-E875-4D05-8CDE-248B837E6977}">
      <dgm:prSet/>
      <dgm:spPr/>
      <dgm:t>
        <a:bodyPr/>
        <a:lstStyle/>
        <a:p>
          <a:endParaRPr lang="en-US">
            <a:solidFill>
              <a:schemeClr val="accent6">
                <a:lumMod val="10000"/>
              </a:schemeClr>
            </a:solidFill>
          </a:endParaRPr>
        </a:p>
      </dgm:t>
    </dgm:pt>
    <dgm:pt modelId="{A506E709-A052-4D7D-8EED-FC0376BD5166}" type="pres">
      <dgm:prSet presAssocID="{C124125B-3435-4A49-AE6C-6F586FB8C533}" presName="hierChild1" presStyleCnt="0">
        <dgm:presLayoutVars>
          <dgm:chPref val="1"/>
          <dgm:dir/>
          <dgm:animOne val="branch"/>
          <dgm:animLvl val="lvl"/>
          <dgm:resizeHandles/>
        </dgm:presLayoutVars>
      </dgm:prSet>
      <dgm:spPr/>
    </dgm:pt>
    <dgm:pt modelId="{F48B7B67-6D4E-456B-8094-827DE3AFBAA5}" type="pres">
      <dgm:prSet presAssocID="{497D8FDF-93FE-4D54-BEA9-BFFA9C0CE513}" presName="hierRoot1" presStyleCnt="0"/>
      <dgm:spPr/>
    </dgm:pt>
    <dgm:pt modelId="{92942F53-DA21-4F8C-9101-41BE529787A2}" type="pres">
      <dgm:prSet presAssocID="{497D8FDF-93FE-4D54-BEA9-BFFA9C0CE513}" presName="composite" presStyleCnt="0"/>
      <dgm:spPr/>
    </dgm:pt>
    <dgm:pt modelId="{A1DC8A8B-1D53-4550-B9BA-E244FCBC1D64}" type="pres">
      <dgm:prSet presAssocID="{497D8FDF-93FE-4D54-BEA9-BFFA9C0CE513}" presName="background" presStyleLbl="node0" presStyleIdx="0" presStyleCnt="1"/>
      <dgm:spPr/>
    </dgm:pt>
    <dgm:pt modelId="{625EDDD1-1B5C-4040-ADA0-5F060E994DB8}" type="pres">
      <dgm:prSet presAssocID="{497D8FDF-93FE-4D54-BEA9-BFFA9C0CE513}" presName="text" presStyleLbl="fgAcc0" presStyleIdx="0" presStyleCnt="1" custScaleX="129377">
        <dgm:presLayoutVars>
          <dgm:chPref val="3"/>
        </dgm:presLayoutVars>
      </dgm:prSet>
      <dgm:spPr/>
    </dgm:pt>
    <dgm:pt modelId="{F98FC070-A8D5-4AF9-98DE-43BD2E32CB33}" type="pres">
      <dgm:prSet presAssocID="{497D8FDF-93FE-4D54-BEA9-BFFA9C0CE513}" presName="hierChild2" presStyleCnt="0"/>
      <dgm:spPr/>
    </dgm:pt>
    <dgm:pt modelId="{FC8A3B05-F88D-4E80-A0EC-6894396AAE50}" type="pres">
      <dgm:prSet presAssocID="{42BCDE8A-96D6-4412-BEC4-D8914757C8D4}" presName="Name10" presStyleLbl="parChTrans1D2" presStyleIdx="0" presStyleCnt="3"/>
      <dgm:spPr/>
    </dgm:pt>
    <dgm:pt modelId="{C984EBAB-3779-4591-BDDA-6B63FD85EF9A}" type="pres">
      <dgm:prSet presAssocID="{6AC847A9-6EE4-4C35-B610-92AC6CA54168}" presName="hierRoot2" presStyleCnt="0"/>
      <dgm:spPr/>
    </dgm:pt>
    <dgm:pt modelId="{30141F3C-DEB2-47DA-8E4F-3BF4B1A9A8C7}" type="pres">
      <dgm:prSet presAssocID="{6AC847A9-6EE4-4C35-B610-92AC6CA54168}" presName="composite2" presStyleCnt="0"/>
      <dgm:spPr/>
    </dgm:pt>
    <dgm:pt modelId="{1E106850-B157-4BF4-9C25-AC0099A6B119}" type="pres">
      <dgm:prSet presAssocID="{6AC847A9-6EE4-4C35-B610-92AC6CA54168}" presName="background2" presStyleLbl="node2" presStyleIdx="0" presStyleCnt="3"/>
      <dgm:spPr/>
    </dgm:pt>
    <dgm:pt modelId="{43DDAA3E-0ED7-4487-A2AD-9228542282F6}" type="pres">
      <dgm:prSet presAssocID="{6AC847A9-6EE4-4C35-B610-92AC6CA54168}" presName="text2" presStyleLbl="fgAcc2" presStyleIdx="0" presStyleCnt="3">
        <dgm:presLayoutVars>
          <dgm:chPref val="3"/>
        </dgm:presLayoutVars>
      </dgm:prSet>
      <dgm:spPr/>
    </dgm:pt>
    <dgm:pt modelId="{6129BFCB-276A-4E06-AB90-21E34A6B6E47}" type="pres">
      <dgm:prSet presAssocID="{6AC847A9-6EE4-4C35-B610-92AC6CA54168}" presName="hierChild3" presStyleCnt="0"/>
      <dgm:spPr/>
    </dgm:pt>
    <dgm:pt modelId="{3915C4BC-382A-444F-B8B5-73D4B36A728C}" type="pres">
      <dgm:prSet presAssocID="{E60EF368-09E8-4DF6-88FF-50D8DAA6FF41}" presName="Name17" presStyleLbl="parChTrans1D3" presStyleIdx="0" presStyleCnt="4"/>
      <dgm:spPr/>
    </dgm:pt>
    <dgm:pt modelId="{0E3370CD-3DF9-4071-8F82-E7B04F126EB7}" type="pres">
      <dgm:prSet presAssocID="{B3360A6A-40FF-48DA-8BBF-8CC331D2C6FD}" presName="hierRoot3" presStyleCnt="0"/>
      <dgm:spPr/>
    </dgm:pt>
    <dgm:pt modelId="{09887D22-25DA-4C79-8A70-73E5E822AF78}" type="pres">
      <dgm:prSet presAssocID="{B3360A6A-40FF-48DA-8BBF-8CC331D2C6FD}" presName="composite3" presStyleCnt="0"/>
      <dgm:spPr/>
    </dgm:pt>
    <dgm:pt modelId="{1B20AAEA-AC4B-432A-B0D2-DC7D41AAA88C}" type="pres">
      <dgm:prSet presAssocID="{B3360A6A-40FF-48DA-8BBF-8CC331D2C6FD}" presName="background3" presStyleLbl="node3" presStyleIdx="0" presStyleCnt="4"/>
      <dgm:spPr/>
    </dgm:pt>
    <dgm:pt modelId="{11AB0B15-C1DA-4D66-972B-C628A0BB7C80}" type="pres">
      <dgm:prSet presAssocID="{B3360A6A-40FF-48DA-8BBF-8CC331D2C6FD}" presName="text3" presStyleLbl="fgAcc3" presStyleIdx="0" presStyleCnt="4" custLinFactNeighborX="-4622">
        <dgm:presLayoutVars>
          <dgm:chPref val="3"/>
        </dgm:presLayoutVars>
      </dgm:prSet>
      <dgm:spPr/>
    </dgm:pt>
    <dgm:pt modelId="{8908E75C-D470-4499-848A-171AFEF35881}" type="pres">
      <dgm:prSet presAssocID="{B3360A6A-40FF-48DA-8BBF-8CC331D2C6FD}" presName="hierChild4" presStyleCnt="0"/>
      <dgm:spPr/>
    </dgm:pt>
    <dgm:pt modelId="{3533F32C-A467-4293-A0E2-FFB52B957604}" type="pres">
      <dgm:prSet presAssocID="{68CDD623-BE8E-48FB-BC94-F34220D407B9}" presName="Name17" presStyleLbl="parChTrans1D3" presStyleIdx="1" presStyleCnt="4"/>
      <dgm:spPr/>
    </dgm:pt>
    <dgm:pt modelId="{83C118E9-54E2-457D-8047-3036C09D9F9B}" type="pres">
      <dgm:prSet presAssocID="{29DC993A-3B65-4420-AA11-6839BF9BBA60}" presName="hierRoot3" presStyleCnt="0"/>
      <dgm:spPr/>
    </dgm:pt>
    <dgm:pt modelId="{1E0F7F45-C2EF-4546-A8F7-88802C3DF85C}" type="pres">
      <dgm:prSet presAssocID="{29DC993A-3B65-4420-AA11-6839BF9BBA60}" presName="composite3" presStyleCnt="0"/>
      <dgm:spPr/>
    </dgm:pt>
    <dgm:pt modelId="{71F7F204-002C-437B-AD37-D280B5FB184E}" type="pres">
      <dgm:prSet presAssocID="{29DC993A-3B65-4420-AA11-6839BF9BBA60}" presName="background3" presStyleLbl="node3" presStyleIdx="1" presStyleCnt="4"/>
      <dgm:spPr/>
    </dgm:pt>
    <dgm:pt modelId="{454D9CF7-1CD1-4E43-9BB4-3029227704E3}" type="pres">
      <dgm:prSet presAssocID="{29DC993A-3B65-4420-AA11-6839BF9BBA60}" presName="text3" presStyleLbl="fgAcc3" presStyleIdx="1" presStyleCnt="4">
        <dgm:presLayoutVars>
          <dgm:chPref val="3"/>
        </dgm:presLayoutVars>
      </dgm:prSet>
      <dgm:spPr/>
    </dgm:pt>
    <dgm:pt modelId="{41BD62DC-7FBC-4CC3-9BF5-42D22A13D38D}" type="pres">
      <dgm:prSet presAssocID="{29DC993A-3B65-4420-AA11-6839BF9BBA60}" presName="hierChild4" presStyleCnt="0"/>
      <dgm:spPr/>
    </dgm:pt>
    <dgm:pt modelId="{C0D00F5B-7C37-4909-8223-D56A93944CA9}" type="pres">
      <dgm:prSet presAssocID="{DAFEC160-31E1-4A14-82F4-AA4DF5E9EF92}" presName="Name10" presStyleLbl="parChTrans1D2" presStyleIdx="1" presStyleCnt="3"/>
      <dgm:spPr/>
    </dgm:pt>
    <dgm:pt modelId="{2E3C5066-4D72-47A0-AEAC-37003C5D6542}" type="pres">
      <dgm:prSet presAssocID="{F491527F-1EB5-4CF4-AB9B-C0B1E25EFC35}" presName="hierRoot2" presStyleCnt="0"/>
      <dgm:spPr/>
    </dgm:pt>
    <dgm:pt modelId="{6FBD06D6-39FF-489A-95A2-7912A2D77C7D}" type="pres">
      <dgm:prSet presAssocID="{F491527F-1EB5-4CF4-AB9B-C0B1E25EFC35}" presName="composite2" presStyleCnt="0"/>
      <dgm:spPr/>
    </dgm:pt>
    <dgm:pt modelId="{B20F0008-3460-420C-B8F8-A7679927D98D}" type="pres">
      <dgm:prSet presAssocID="{F491527F-1EB5-4CF4-AB9B-C0B1E25EFC35}" presName="background2" presStyleLbl="node2" presStyleIdx="1" presStyleCnt="3"/>
      <dgm:spPr/>
    </dgm:pt>
    <dgm:pt modelId="{B4CA7909-F786-456F-9C63-0444E415EC40}" type="pres">
      <dgm:prSet presAssocID="{F491527F-1EB5-4CF4-AB9B-C0B1E25EFC35}" presName="text2" presStyleLbl="fgAcc2" presStyleIdx="1" presStyleCnt="3" custScaleX="127733">
        <dgm:presLayoutVars>
          <dgm:chPref val="3"/>
        </dgm:presLayoutVars>
      </dgm:prSet>
      <dgm:spPr/>
    </dgm:pt>
    <dgm:pt modelId="{BA1DDF12-924F-45F7-8D4E-A240CEE5C94B}" type="pres">
      <dgm:prSet presAssocID="{F491527F-1EB5-4CF4-AB9B-C0B1E25EFC35}" presName="hierChild3" presStyleCnt="0"/>
      <dgm:spPr/>
    </dgm:pt>
    <dgm:pt modelId="{1D9CBD4E-0250-4553-A823-54CFEF7493FB}" type="pres">
      <dgm:prSet presAssocID="{5DC55F3B-8068-4E53-BBD5-2A8F41C2B1F2}" presName="Name17" presStyleLbl="parChTrans1D3" presStyleIdx="2" presStyleCnt="4"/>
      <dgm:spPr/>
    </dgm:pt>
    <dgm:pt modelId="{495B8CC7-9449-44B6-9990-21E1A607DA07}" type="pres">
      <dgm:prSet presAssocID="{275A880D-1225-4190-A8F1-15ED2046792D}" presName="hierRoot3" presStyleCnt="0"/>
      <dgm:spPr/>
    </dgm:pt>
    <dgm:pt modelId="{88C0787A-C6ED-4282-813E-5F47C2821096}" type="pres">
      <dgm:prSet presAssocID="{275A880D-1225-4190-A8F1-15ED2046792D}" presName="composite3" presStyleCnt="0"/>
      <dgm:spPr/>
    </dgm:pt>
    <dgm:pt modelId="{B6BB43BE-629F-46E2-8CF5-4F5E88EF0608}" type="pres">
      <dgm:prSet presAssocID="{275A880D-1225-4190-A8F1-15ED2046792D}" presName="background3" presStyleLbl="node3" presStyleIdx="2" presStyleCnt="4"/>
      <dgm:spPr/>
    </dgm:pt>
    <dgm:pt modelId="{67ABB13C-D209-4840-844B-ED0BCE70FD1E}" type="pres">
      <dgm:prSet presAssocID="{275A880D-1225-4190-A8F1-15ED2046792D}" presName="text3" presStyleLbl="fgAcc3" presStyleIdx="2" presStyleCnt="4">
        <dgm:presLayoutVars>
          <dgm:chPref val="3"/>
        </dgm:presLayoutVars>
      </dgm:prSet>
      <dgm:spPr/>
    </dgm:pt>
    <dgm:pt modelId="{97E6773F-6AAA-4919-8338-49F396FFAFDE}" type="pres">
      <dgm:prSet presAssocID="{275A880D-1225-4190-A8F1-15ED2046792D}" presName="hierChild4" presStyleCnt="0"/>
      <dgm:spPr/>
    </dgm:pt>
    <dgm:pt modelId="{4516FAC5-A701-4F4F-9AD5-FE758AC05DF9}" type="pres">
      <dgm:prSet presAssocID="{BBAA1493-E223-4C77-97DC-E1F6BC4D5881}" presName="Name23" presStyleLbl="parChTrans1D4" presStyleIdx="0" presStyleCnt="2"/>
      <dgm:spPr/>
    </dgm:pt>
    <dgm:pt modelId="{F32ECA65-0686-4F02-AAFE-E081923052B1}" type="pres">
      <dgm:prSet presAssocID="{E8AD753D-BE53-4E71-AE32-AD3F232FA58A}" presName="hierRoot4" presStyleCnt="0"/>
      <dgm:spPr/>
    </dgm:pt>
    <dgm:pt modelId="{93FE1C37-8831-4394-A88E-676FE8764433}" type="pres">
      <dgm:prSet presAssocID="{E8AD753D-BE53-4E71-AE32-AD3F232FA58A}" presName="composite4" presStyleCnt="0"/>
      <dgm:spPr/>
    </dgm:pt>
    <dgm:pt modelId="{EEB44ECD-5F88-4F2C-94AE-D51DDBD404ED}" type="pres">
      <dgm:prSet presAssocID="{E8AD753D-BE53-4E71-AE32-AD3F232FA58A}" presName="background4" presStyleLbl="node4" presStyleIdx="0" presStyleCnt="2"/>
      <dgm:spPr/>
    </dgm:pt>
    <dgm:pt modelId="{E79FE651-7294-47AE-A0AF-786FBA562643}" type="pres">
      <dgm:prSet presAssocID="{E8AD753D-BE53-4E71-AE32-AD3F232FA58A}" presName="text4" presStyleLbl="fgAcc4" presStyleIdx="0" presStyleCnt="2">
        <dgm:presLayoutVars>
          <dgm:chPref val="3"/>
        </dgm:presLayoutVars>
      </dgm:prSet>
      <dgm:spPr/>
    </dgm:pt>
    <dgm:pt modelId="{50B6DA4E-F67A-47E5-8A3A-4EC7FA1F1261}" type="pres">
      <dgm:prSet presAssocID="{E8AD753D-BE53-4E71-AE32-AD3F232FA58A}" presName="hierChild5" presStyleCnt="0"/>
      <dgm:spPr/>
    </dgm:pt>
    <dgm:pt modelId="{3602D6D4-CDE9-4F1C-B76C-4A522BDDE375}" type="pres">
      <dgm:prSet presAssocID="{1B3F1BE0-50CC-4BB1-A7DE-D3AEA57855CD}" presName="Name23" presStyleLbl="parChTrans1D4" presStyleIdx="1" presStyleCnt="2"/>
      <dgm:spPr/>
    </dgm:pt>
    <dgm:pt modelId="{E4A7543F-0D3C-4C33-B45E-C87E4BD1469B}" type="pres">
      <dgm:prSet presAssocID="{CC59AAC7-0C51-43AD-9283-7DDE3E2A1ED7}" presName="hierRoot4" presStyleCnt="0"/>
      <dgm:spPr/>
    </dgm:pt>
    <dgm:pt modelId="{7E68D4C1-0BF6-4175-8DC2-5102C8FE846A}" type="pres">
      <dgm:prSet presAssocID="{CC59AAC7-0C51-43AD-9283-7DDE3E2A1ED7}" presName="composite4" presStyleCnt="0"/>
      <dgm:spPr/>
    </dgm:pt>
    <dgm:pt modelId="{118C5841-1945-4DDC-ABAD-F271EC51BB49}" type="pres">
      <dgm:prSet presAssocID="{CC59AAC7-0C51-43AD-9283-7DDE3E2A1ED7}" presName="background4" presStyleLbl="node4" presStyleIdx="1" presStyleCnt="2"/>
      <dgm:spPr/>
    </dgm:pt>
    <dgm:pt modelId="{1EB39A2C-16C0-4F4D-B268-58434AEE2BEE}" type="pres">
      <dgm:prSet presAssocID="{CC59AAC7-0C51-43AD-9283-7DDE3E2A1ED7}" presName="text4" presStyleLbl="fgAcc4" presStyleIdx="1" presStyleCnt="2">
        <dgm:presLayoutVars>
          <dgm:chPref val="3"/>
        </dgm:presLayoutVars>
      </dgm:prSet>
      <dgm:spPr/>
    </dgm:pt>
    <dgm:pt modelId="{3E886A1B-33B3-4C0B-9BDE-FE71E0C3E8AB}" type="pres">
      <dgm:prSet presAssocID="{CC59AAC7-0C51-43AD-9283-7DDE3E2A1ED7}" presName="hierChild5" presStyleCnt="0"/>
      <dgm:spPr/>
    </dgm:pt>
    <dgm:pt modelId="{FAC7C196-1EEA-4751-A1C1-12694F7F9F7C}" type="pres">
      <dgm:prSet presAssocID="{7FACC5F9-5045-4CDA-9831-418C40C6413F}" presName="Name10" presStyleLbl="parChTrans1D2" presStyleIdx="2" presStyleCnt="3"/>
      <dgm:spPr/>
    </dgm:pt>
    <dgm:pt modelId="{D605C660-83BE-455D-A594-0D9CB3886434}" type="pres">
      <dgm:prSet presAssocID="{D93AC768-5B8B-4712-8D80-856D7B16A664}" presName="hierRoot2" presStyleCnt="0"/>
      <dgm:spPr/>
    </dgm:pt>
    <dgm:pt modelId="{D29B950C-956E-44C9-A163-84A61943884D}" type="pres">
      <dgm:prSet presAssocID="{D93AC768-5B8B-4712-8D80-856D7B16A664}" presName="composite2" presStyleCnt="0"/>
      <dgm:spPr/>
    </dgm:pt>
    <dgm:pt modelId="{A2914609-E88B-4E05-A2E8-E4B7E8942813}" type="pres">
      <dgm:prSet presAssocID="{D93AC768-5B8B-4712-8D80-856D7B16A664}" presName="background2" presStyleLbl="node2" presStyleIdx="2" presStyleCnt="3"/>
      <dgm:spPr/>
    </dgm:pt>
    <dgm:pt modelId="{793F1EA1-DF33-4EFC-B6D5-C3806A36166C}" type="pres">
      <dgm:prSet presAssocID="{D93AC768-5B8B-4712-8D80-856D7B16A664}" presName="text2" presStyleLbl="fgAcc2" presStyleIdx="2" presStyleCnt="3">
        <dgm:presLayoutVars>
          <dgm:chPref val="3"/>
        </dgm:presLayoutVars>
      </dgm:prSet>
      <dgm:spPr/>
    </dgm:pt>
    <dgm:pt modelId="{7B8727AF-B01C-4E5B-96EE-24F6B53AE3D3}" type="pres">
      <dgm:prSet presAssocID="{D93AC768-5B8B-4712-8D80-856D7B16A664}" presName="hierChild3" presStyleCnt="0"/>
      <dgm:spPr/>
    </dgm:pt>
    <dgm:pt modelId="{3EC3074B-E88C-4C59-A2E6-38FF59D75D34}" type="pres">
      <dgm:prSet presAssocID="{E52D88A3-64C8-46B1-BB0D-EAC545CF320C}" presName="Name17" presStyleLbl="parChTrans1D3" presStyleIdx="3" presStyleCnt="4"/>
      <dgm:spPr/>
    </dgm:pt>
    <dgm:pt modelId="{67594C0C-4F2A-4302-ADE2-23DF47D4145C}" type="pres">
      <dgm:prSet presAssocID="{8BD848F9-742B-424E-B51C-78166A820E55}" presName="hierRoot3" presStyleCnt="0"/>
      <dgm:spPr/>
    </dgm:pt>
    <dgm:pt modelId="{E00172D7-824C-4817-8322-C46A5BDDAE4C}" type="pres">
      <dgm:prSet presAssocID="{8BD848F9-742B-424E-B51C-78166A820E55}" presName="composite3" presStyleCnt="0"/>
      <dgm:spPr/>
    </dgm:pt>
    <dgm:pt modelId="{30659A29-474F-41EA-B812-2CBF13B733AC}" type="pres">
      <dgm:prSet presAssocID="{8BD848F9-742B-424E-B51C-78166A820E55}" presName="background3" presStyleLbl="node3" presStyleIdx="3" presStyleCnt="4"/>
      <dgm:spPr/>
    </dgm:pt>
    <dgm:pt modelId="{39249CD2-41E2-4F38-8904-76AE6996DD12}" type="pres">
      <dgm:prSet presAssocID="{8BD848F9-742B-424E-B51C-78166A820E55}" presName="text3" presStyleLbl="fgAcc3" presStyleIdx="3" presStyleCnt="4">
        <dgm:presLayoutVars>
          <dgm:chPref val="3"/>
        </dgm:presLayoutVars>
      </dgm:prSet>
      <dgm:spPr/>
    </dgm:pt>
    <dgm:pt modelId="{92F6712E-B82C-4051-A119-0077D9FA876A}" type="pres">
      <dgm:prSet presAssocID="{8BD848F9-742B-424E-B51C-78166A820E55}" presName="hierChild4" presStyleCnt="0"/>
      <dgm:spPr/>
    </dgm:pt>
  </dgm:ptLst>
  <dgm:cxnLst>
    <dgm:cxn modelId="{21F25D02-0ACD-464F-ADFA-2D6461250074}" srcId="{497D8FDF-93FE-4D54-BEA9-BFFA9C0CE513}" destId="{F491527F-1EB5-4CF4-AB9B-C0B1E25EFC35}" srcOrd="1" destOrd="0" parTransId="{DAFEC160-31E1-4A14-82F4-AA4DF5E9EF92}" sibTransId="{813A87E8-697C-434F-8643-0972232102A8}"/>
    <dgm:cxn modelId="{FB44AD02-3F96-41AE-AC30-FEAA0DAFF810}" type="presOf" srcId="{D93AC768-5B8B-4712-8D80-856D7B16A664}" destId="{793F1EA1-DF33-4EFC-B6D5-C3806A36166C}" srcOrd="0" destOrd="0" presId="urn:microsoft.com/office/officeart/2005/8/layout/hierarchy1"/>
    <dgm:cxn modelId="{62C7A905-DE77-482B-BAF9-5BABA7A727B2}" type="presOf" srcId="{E8AD753D-BE53-4E71-AE32-AD3F232FA58A}" destId="{E79FE651-7294-47AE-A0AF-786FBA562643}" srcOrd="0" destOrd="0" presId="urn:microsoft.com/office/officeart/2005/8/layout/hierarchy1"/>
    <dgm:cxn modelId="{BEC93C0C-0148-4F8B-BBB8-8CECBB441813}" type="presOf" srcId="{CC59AAC7-0C51-43AD-9283-7DDE3E2A1ED7}" destId="{1EB39A2C-16C0-4F4D-B268-58434AEE2BEE}" srcOrd="0" destOrd="0" presId="urn:microsoft.com/office/officeart/2005/8/layout/hierarchy1"/>
    <dgm:cxn modelId="{82EE3822-B62E-4047-84C9-762BD0EE6C49}" type="presOf" srcId="{5DC55F3B-8068-4E53-BBD5-2A8F41C2B1F2}" destId="{1D9CBD4E-0250-4553-A823-54CFEF7493FB}" srcOrd="0" destOrd="0" presId="urn:microsoft.com/office/officeart/2005/8/layout/hierarchy1"/>
    <dgm:cxn modelId="{D126F827-41AB-4B12-B46C-5B1A1F583A90}" type="presOf" srcId="{E60EF368-09E8-4DF6-88FF-50D8DAA6FF41}" destId="{3915C4BC-382A-444F-B8B5-73D4B36A728C}" srcOrd="0" destOrd="0" presId="urn:microsoft.com/office/officeart/2005/8/layout/hierarchy1"/>
    <dgm:cxn modelId="{85AFAC29-CB1C-4840-86FD-6FC26FACED9D}" type="presOf" srcId="{C124125B-3435-4A49-AE6C-6F586FB8C533}" destId="{A506E709-A052-4D7D-8EED-FC0376BD5166}" srcOrd="0" destOrd="0" presId="urn:microsoft.com/office/officeart/2005/8/layout/hierarchy1"/>
    <dgm:cxn modelId="{A8239B31-AEC7-4E8F-8574-21A7983250FC}" type="presOf" srcId="{DAFEC160-31E1-4A14-82F4-AA4DF5E9EF92}" destId="{C0D00F5B-7C37-4909-8223-D56A93944CA9}" srcOrd="0" destOrd="0" presId="urn:microsoft.com/office/officeart/2005/8/layout/hierarchy1"/>
    <dgm:cxn modelId="{81F7353C-1803-4596-965B-4D1669075916}" type="presOf" srcId="{42BCDE8A-96D6-4412-BEC4-D8914757C8D4}" destId="{FC8A3B05-F88D-4E80-A0EC-6894396AAE50}" srcOrd="0" destOrd="0" presId="urn:microsoft.com/office/officeart/2005/8/layout/hierarchy1"/>
    <dgm:cxn modelId="{FD58623E-A29C-43BA-8124-A6E2A536DAED}" type="presOf" srcId="{497D8FDF-93FE-4D54-BEA9-BFFA9C0CE513}" destId="{625EDDD1-1B5C-4040-ADA0-5F060E994DB8}" srcOrd="0" destOrd="0" presId="urn:microsoft.com/office/officeart/2005/8/layout/hierarchy1"/>
    <dgm:cxn modelId="{1E69CD67-6B43-47AD-BC29-45177849ACA9}" type="presOf" srcId="{1B3F1BE0-50CC-4BB1-A7DE-D3AEA57855CD}" destId="{3602D6D4-CDE9-4F1C-B76C-4A522BDDE375}" srcOrd="0" destOrd="0" presId="urn:microsoft.com/office/officeart/2005/8/layout/hierarchy1"/>
    <dgm:cxn modelId="{0F4A2B48-CDF4-4E1D-94A8-0037788A23B9}" type="presOf" srcId="{B3360A6A-40FF-48DA-8BBF-8CC331D2C6FD}" destId="{11AB0B15-C1DA-4D66-972B-C628A0BB7C80}" srcOrd="0" destOrd="0" presId="urn:microsoft.com/office/officeart/2005/8/layout/hierarchy1"/>
    <dgm:cxn modelId="{ACC4546B-D495-4F89-91BF-7DCE4EC6A7F3}" srcId="{6AC847A9-6EE4-4C35-B610-92AC6CA54168}" destId="{B3360A6A-40FF-48DA-8BBF-8CC331D2C6FD}" srcOrd="0" destOrd="0" parTransId="{E60EF368-09E8-4DF6-88FF-50D8DAA6FF41}" sibTransId="{31FC108A-36B1-4347-B0AB-7A4902896D47}"/>
    <dgm:cxn modelId="{532B8A4B-C69A-490C-B849-D402F2945200}" srcId="{497D8FDF-93FE-4D54-BEA9-BFFA9C0CE513}" destId="{6AC847A9-6EE4-4C35-B610-92AC6CA54168}" srcOrd="0" destOrd="0" parTransId="{42BCDE8A-96D6-4412-BEC4-D8914757C8D4}" sibTransId="{C3F8CE7A-0168-4C1C-82A0-0A8493FC8ABE}"/>
    <dgm:cxn modelId="{C3D92454-285F-4F00-AC54-E0DD48BA1B94}" type="presOf" srcId="{6AC847A9-6EE4-4C35-B610-92AC6CA54168}" destId="{43DDAA3E-0ED7-4487-A2AD-9228542282F6}" srcOrd="0" destOrd="0" presId="urn:microsoft.com/office/officeart/2005/8/layout/hierarchy1"/>
    <dgm:cxn modelId="{3C1CB375-FAF5-4E06-9BF6-30F351279C89}" srcId="{D93AC768-5B8B-4712-8D80-856D7B16A664}" destId="{8BD848F9-742B-424E-B51C-78166A820E55}" srcOrd="0" destOrd="0" parTransId="{E52D88A3-64C8-46B1-BB0D-EAC545CF320C}" sibTransId="{205E5683-9E55-4596-9C1D-E8CA65DFD7B9}"/>
    <dgm:cxn modelId="{F24B0357-57DE-480C-BFCD-3D8A55541CFB}" srcId="{275A880D-1225-4190-A8F1-15ED2046792D}" destId="{E8AD753D-BE53-4E71-AE32-AD3F232FA58A}" srcOrd="0" destOrd="0" parTransId="{BBAA1493-E223-4C77-97DC-E1F6BC4D5881}" sibTransId="{C71CAF6F-E6C4-4A83-A9F8-7F95DE6AB1F6}"/>
    <dgm:cxn modelId="{E6903457-F35F-403C-9C4E-ECA606939076}" type="presOf" srcId="{F491527F-1EB5-4CF4-AB9B-C0B1E25EFC35}" destId="{B4CA7909-F786-456F-9C63-0444E415EC40}" srcOrd="0" destOrd="0" presId="urn:microsoft.com/office/officeart/2005/8/layout/hierarchy1"/>
    <dgm:cxn modelId="{BAD07B59-4C0E-4AEC-9BBC-F4A68B7FE6EC}" srcId="{6AC847A9-6EE4-4C35-B610-92AC6CA54168}" destId="{29DC993A-3B65-4420-AA11-6839BF9BBA60}" srcOrd="1" destOrd="0" parTransId="{68CDD623-BE8E-48FB-BC94-F34220D407B9}" sibTransId="{9DF8F7B5-BE1D-4F6E-81A4-693E0EAEA169}"/>
    <dgm:cxn modelId="{8551055A-7BD7-40B2-930C-882C9345FFD4}" type="presOf" srcId="{8BD848F9-742B-424E-B51C-78166A820E55}" destId="{39249CD2-41E2-4F38-8904-76AE6996DD12}" srcOrd="0" destOrd="0" presId="urn:microsoft.com/office/officeart/2005/8/layout/hierarchy1"/>
    <dgm:cxn modelId="{4145F37B-BE8B-4706-B519-3FBA32DB2780}" type="presOf" srcId="{275A880D-1225-4190-A8F1-15ED2046792D}" destId="{67ABB13C-D209-4840-844B-ED0BCE70FD1E}" srcOrd="0" destOrd="0" presId="urn:microsoft.com/office/officeart/2005/8/layout/hierarchy1"/>
    <dgm:cxn modelId="{E1E38790-9BC6-4558-828D-6F0A956B9E9D}" type="presOf" srcId="{29DC993A-3B65-4420-AA11-6839BF9BBA60}" destId="{454D9CF7-1CD1-4E43-9BB4-3029227704E3}" srcOrd="0" destOrd="0" presId="urn:microsoft.com/office/officeart/2005/8/layout/hierarchy1"/>
    <dgm:cxn modelId="{EC6E9C92-55B3-4C3F-8330-8AFFB7E3F84C}" type="presOf" srcId="{7FACC5F9-5045-4CDA-9831-418C40C6413F}" destId="{FAC7C196-1EEA-4751-A1C1-12694F7F9F7C}" srcOrd="0" destOrd="0" presId="urn:microsoft.com/office/officeart/2005/8/layout/hierarchy1"/>
    <dgm:cxn modelId="{CBD9CDB0-3C37-4191-AA7D-606B2301868D}" type="presOf" srcId="{68CDD623-BE8E-48FB-BC94-F34220D407B9}" destId="{3533F32C-A467-4293-A0E2-FFB52B957604}" srcOrd="0" destOrd="0" presId="urn:microsoft.com/office/officeart/2005/8/layout/hierarchy1"/>
    <dgm:cxn modelId="{23B0E8D0-61CF-4E45-9A8F-38B61EE42B49}" srcId="{C124125B-3435-4A49-AE6C-6F586FB8C533}" destId="{497D8FDF-93FE-4D54-BEA9-BFFA9C0CE513}" srcOrd="0" destOrd="0" parTransId="{7A62AF92-60BB-44B1-B255-13834B1E2FF4}" sibTransId="{94B57CE9-E102-4749-A230-AA22D50818C6}"/>
    <dgm:cxn modelId="{A87484D2-1B67-4C88-BCCE-CA6EBCF7BD4A}" srcId="{497D8FDF-93FE-4D54-BEA9-BFFA9C0CE513}" destId="{D93AC768-5B8B-4712-8D80-856D7B16A664}" srcOrd="2" destOrd="0" parTransId="{7FACC5F9-5045-4CDA-9831-418C40C6413F}" sibTransId="{C4BCC843-F188-48FB-BC92-5A3691A2BC12}"/>
    <dgm:cxn modelId="{278CF9D7-ECE3-46B6-B02E-BB2A919937F7}" type="presOf" srcId="{E52D88A3-64C8-46B1-BB0D-EAC545CF320C}" destId="{3EC3074B-E88C-4C59-A2E6-38FF59D75D34}" srcOrd="0" destOrd="0" presId="urn:microsoft.com/office/officeart/2005/8/layout/hierarchy1"/>
    <dgm:cxn modelId="{92C5CADC-0295-453B-80AC-5D17184C016C}" srcId="{F491527F-1EB5-4CF4-AB9B-C0B1E25EFC35}" destId="{275A880D-1225-4190-A8F1-15ED2046792D}" srcOrd="0" destOrd="0" parTransId="{5DC55F3B-8068-4E53-BBD5-2A8F41C2B1F2}" sibTransId="{3FEB74BB-6136-4987-9A33-3CC378C7AA06}"/>
    <dgm:cxn modelId="{67BF0FEA-9196-4991-B7DC-B24331808007}" type="presOf" srcId="{BBAA1493-E223-4C77-97DC-E1F6BC4D5881}" destId="{4516FAC5-A701-4F4F-9AD5-FE758AC05DF9}" srcOrd="0" destOrd="0" presId="urn:microsoft.com/office/officeart/2005/8/layout/hierarchy1"/>
    <dgm:cxn modelId="{5CDEE0F3-E875-4D05-8CDE-248B837E6977}" srcId="{275A880D-1225-4190-A8F1-15ED2046792D}" destId="{CC59AAC7-0C51-43AD-9283-7DDE3E2A1ED7}" srcOrd="1" destOrd="0" parTransId="{1B3F1BE0-50CC-4BB1-A7DE-D3AEA57855CD}" sibTransId="{EDAFE6C7-6885-42B3-A1E1-4D8A8AD985AE}"/>
    <dgm:cxn modelId="{B3C69459-1546-4E9D-A495-97E1C216D826}" type="presParOf" srcId="{A506E709-A052-4D7D-8EED-FC0376BD5166}" destId="{F48B7B67-6D4E-456B-8094-827DE3AFBAA5}" srcOrd="0" destOrd="0" presId="urn:microsoft.com/office/officeart/2005/8/layout/hierarchy1"/>
    <dgm:cxn modelId="{FE060F85-CA9A-48C4-94A4-C182FC0C4EC0}" type="presParOf" srcId="{F48B7B67-6D4E-456B-8094-827DE3AFBAA5}" destId="{92942F53-DA21-4F8C-9101-41BE529787A2}" srcOrd="0" destOrd="0" presId="urn:microsoft.com/office/officeart/2005/8/layout/hierarchy1"/>
    <dgm:cxn modelId="{861A3CBE-0F12-44DA-9921-AEC111B99F24}" type="presParOf" srcId="{92942F53-DA21-4F8C-9101-41BE529787A2}" destId="{A1DC8A8B-1D53-4550-B9BA-E244FCBC1D64}" srcOrd="0" destOrd="0" presId="urn:microsoft.com/office/officeart/2005/8/layout/hierarchy1"/>
    <dgm:cxn modelId="{0DB63BB7-F56E-405A-8F7E-7A07F9B1F6CD}" type="presParOf" srcId="{92942F53-DA21-4F8C-9101-41BE529787A2}" destId="{625EDDD1-1B5C-4040-ADA0-5F060E994DB8}" srcOrd="1" destOrd="0" presId="urn:microsoft.com/office/officeart/2005/8/layout/hierarchy1"/>
    <dgm:cxn modelId="{B8479CD7-64D7-4C2D-AF70-411043CBA7B6}" type="presParOf" srcId="{F48B7B67-6D4E-456B-8094-827DE3AFBAA5}" destId="{F98FC070-A8D5-4AF9-98DE-43BD2E32CB33}" srcOrd="1" destOrd="0" presId="urn:microsoft.com/office/officeart/2005/8/layout/hierarchy1"/>
    <dgm:cxn modelId="{DAEC068A-89ED-4D47-96CC-1F517D4757D2}" type="presParOf" srcId="{F98FC070-A8D5-4AF9-98DE-43BD2E32CB33}" destId="{FC8A3B05-F88D-4E80-A0EC-6894396AAE50}" srcOrd="0" destOrd="0" presId="urn:microsoft.com/office/officeart/2005/8/layout/hierarchy1"/>
    <dgm:cxn modelId="{982FF1E5-6A09-47D5-BBB4-81885A3E5458}" type="presParOf" srcId="{F98FC070-A8D5-4AF9-98DE-43BD2E32CB33}" destId="{C984EBAB-3779-4591-BDDA-6B63FD85EF9A}" srcOrd="1" destOrd="0" presId="urn:microsoft.com/office/officeart/2005/8/layout/hierarchy1"/>
    <dgm:cxn modelId="{EE06C4E1-475A-4FCE-8A4E-D17FA5CE1592}" type="presParOf" srcId="{C984EBAB-3779-4591-BDDA-6B63FD85EF9A}" destId="{30141F3C-DEB2-47DA-8E4F-3BF4B1A9A8C7}" srcOrd="0" destOrd="0" presId="urn:microsoft.com/office/officeart/2005/8/layout/hierarchy1"/>
    <dgm:cxn modelId="{9B5D62B3-A26E-4AE9-9772-6CADC2830214}" type="presParOf" srcId="{30141F3C-DEB2-47DA-8E4F-3BF4B1A9A8C7}" destId="{1E106850-B157-4BF4-9C25-AC0099A6B119}" srcOrd="0" destOrd="0" presId="urn:microsoft.com/office/officeart/2005/8/layout/hierarchy1"/>
    <dgm:cxn modelId="{FF01F362-D762-4B09-BF9B-48BAC5609B04}" type="presParOf" srcId="{30141F3C-DEB2-47DA-8E4F-3BF4B1A9A8C7}" destId="{43DDAA3E-0ED7-4487-A2AD-9228542282F6}" srcOrd="1" destOrd="0" presId="urn:microsoft.com/office/officeart/2005/8/layout/hierarchy1"/>
    <dgm:cxn modelId="{463F7E27-7857-4407-8052-2FD38111B386}" type="presParOf" srcId="{C984EBAB-3779-4591-BDDA-6B63FD85EF9A}" destId="{6129BFCB-276A-4E06-AB90-21E34A6B6E47}" srcOrd="1" destOrd="0" presId="urn:microsoft.com/office/officeart/2005/8/layout/hierarchy1"/>
    <dgm:cxn modelId="{2E09F52A-9C1F-49F3-9D42-ECEF9985756E}" type="presParOf" srcId="{6129BFCB-276A-4E06-AB90-21E34A6B6E47}" destId="{3915C4BC-382A-444F-B8B5-73D4B36A728C}" srcOrd="0" destOrd="0" presId="urn:microsoft.com/office/officeart/2005/8/layout/hierarchy1"/>
    <dgm:cxn modelId="{32886B1B-E922-4AD3-9E46-3828CFE5F8EC}" type="presParOf" srcId="{6129BFCB-276A-4E06-AB90-21E34A6B6E47}" destId="{0E3370CD-3DF9-4071-8F82-E7B04F126EB7}" srcOrd="1" destOrd="0" presId="urn:microsoft.com/office/officeart/2005/8/layout/hierarchy1"/>
    <dgm:cxn modelId="{59D1D513-BE04-4086-8827-AABB15279C7A}" type="presParOf" srcId="{0E3370CD-3DF9-4071-8F82-E7B04F126EB7}" destId="{09887D22-25DA-4C79-8A70-73E5E822AF78}" srcOrd="0" destOrd="0" presId="urn:microsoft.com/office/officeart/2005/8/layout/hierarchy1"/>
    <dgm:cxn modelId="{00C9B0F3-F6B8-47A6-BA60-4385FF7E493D}" type="presParOf" srcId="{09887D22-25DA-4C79-8A70-73E5E822AF78}" destId="{1B20AAEA-AC4B-432A-B0D2-DC7D41AAA88C}" srcOrd="0" destOrd="0" presId="urn:microsoft.com/office/officeart/2005/8/layout/hierarchy1"/>
    <dgm:cxn modelId="{E5BD5344-07B8-4F9E-ACF9-0540DCAF6861}" type="presParOf" srcId="{09887D22-25DA-4C79-8A70-73E5E822AF78}" destId="{11AB0B15-C1DA-4D66-972B-C628A0BB7C80}" srcOrd="1" destOrd="0" presId="urn:microsoft.com/office/officeart/2005/8/layout/hierarchy1"/>
    <dgm:cxn modelId="{50C0A988-F85D-4040-84A3-83772ED7069A}" type="presParOf" srcId="{0E3370CD-3DF9-4071-8F82-E7B04F126EB7}" destId="{8908E75C-D470-4499-848A-171AFEF35881}" srcOrd="1" destOrd="0" presId="urn:microsoft.com/office/officeart/2005/8/layout/hierarchy1"/>
    <dgm:cxn modelId="{2F4BCA63-5BB5-4BB9-ADF0-9A5B64337F2E}" type="presParOf" srcId="{6129BFCB-276A-4E06-AB90-21E34A6B6E47}" destId="{3533F32C-A467-4293-A0E2-FFB52B957604}" srcOrd="2" destOrd="0" presId="urn:microsoft.com/office/officeart/2005/8/layout/hierarchy1"/>
    <dgm:cxn modelId="{8718B62A-1301-4B38-8673-B193449AAFD2}" type="presParOf" srcId="{6129BFCB-276A-4E06-AB90-21E34A6B6E47}" destId="{83C118E9-54E2-457D-8047-3036C09D9F9B}" srcOrd="3" destOrd="0" presId="urn:microsoft.com/office/officeart/2005/8/layout/hierarchy1"/>
    <dgm:cxn modelId="{D7022D93-FE9E-4030-84C7-BF6D71415182}" type="presParOf" srcId="{83C118E9-54E2-457D-8047-3036C09D9F9B}" destId="{1E0F7F45-C2EF-4546-A8F7-88802C3DF85C}" srcOrd="0" destOrd="0" presId="urn:microsoft.com/office/officeart/2005/8/layout/hierarchy1"/>
    <dgm:cxn modelId="{2F48D8C6-E79E-441B-842B-2EDE93734948}" type="presParOf" srcId="{1E0F7F45-C2EF-4546-A8F7-88802C3DF85C}" destId="{71F7F204-002C-437B-AD37-D280B5FB184E}" srcOrd="0" destOrd="0" presId="urn:microsoft.com/office/officeart/2005/8/layout/hierarchy1"/>
    <dgm:cxn modelId="{1FCC3811-8294-41F5-AE31-F729A5EF5D52}" type="presParOf" srcId="{1E0F7F45-C2EF-4546-A8F7-88802C3DF85C}" destId="{454D9CF7-1CD1-4E43-9BB4-3029227704E3}" srcOrd="1" destOrd="0" presId="urn:microsoft.com/office/officeart/2005/8/layout/hierarchy1"/>
    <dgm:cxn modelId="{D4AC1737-3341-41B0-9F31-1BB6B4362308}" type="presParOf" srcId="{83C118E9-54E2-457D-8047-3036C09D9F9B}" destId="{41BD62DC-7FBC-4CC3-9BF5-42D22A13D38D}" srcOrd="1" destOrd="0" presId="urn:microsoft.com/office/officeart/2005/8/layout/hierarchy1"/>
    <dgm:cxn modelId="{1455A944-EAB1-4273-A25F-41BBBBA56858}" type="presParOf" srcId="{F98FC070-A8D5-4AF9-98DE-43BD2E32CB33}" destId="{C0D00F5B-7C37-4909-8223-D56A93944CA9}" srcOrd="2" destOrd="0" presId="urn:microsoft.com/office/officeart/2005/8/layout/hierarchy1"/>
    <dgm:cxn modelId="{7E2BF5ED-34F9-455E-955E-1463343AD8DA}" type="presParOf" srcId="{F98FC070-A8D5-4AF9-98DE-43BD2E32CB33}" destId="{2E3C5066-4D72-47A0-AEAC-37003C5D6542}" srcOrd="3" destOrd="0" presId="urn:microsoft.com/office/officeart/2005/8/layout/hierarchy1"/>
    <dgm:cxn modelId="{F9FD9CE3-8177-425A-BF1A-E986B05545ED}" type="presParOf" srcId="{2E3C5066-4D72-47A0-AEAC-37003C5D6542}" destId="{6FBD06D6-39FF-489A-95A2-7912A2D77C7D}" srcOrd="0" destOrd="0" presId="urn:microsoft.com/office/officeart/2005/8/layout/hierarchy1"/>
    <dgm:cxn modelId="{1998D676-69B5-4CCC-83F2-1AD8E129D076}" type="presParOf" srcId="{6FBD06D6-39FF-489A-95A2-7912A2D77C7D}" destId="{B20F0008-3460-420C-B8F8-A7679927D98D}" srcOrd="0" destOrd="0" presId="urn:microsoft.com/office/officeart/2005/8/layout/hierarchy1"/>
    <dgm:cxn modelId="{F482BDC7-46B9-4F11-B62B-53D81E68D6F3}" type="presParOf" srcId="{6FBD06D6-39FF-489A-95A2-7912A2D77C7D}" destId="{B4CA7909-F786-456F-9C63-0444E415EC40}" srcOrd="1" destOrd="0" presId="urn:microsoft.com/office/officeart/2005/8/layout/hierarchy1"/>
    <dgm:cxn modelId="{56C49E2D-4803-4233-AF4A-99428C27BF75}" type="presParOf" srcId="{2E3C5066-4D72-47A0-AEAC-37003C5D6542}" destId="{BA1DDF12-924F-45F7-8D4E-A240CEE5C94B}" srcOrd="1" destOrd="0" presId="urn:microsoft.com/office/officeart/2005/8/layout/hierarchy1"/>
    <dgm:cxn modelId="{60F5E8A4-1352-451C-89D4-F2FB95C766FF}" type="presParOf" srcId="{BA1DDF12-924F-45F7-8D4E-A240CEE5C94B}" destId="{1D9CBD4E-0250-4553-A823-54CFEF7493FB}" srcOrd="0" destOrd="0" presId="urn:microsoft.com/office/officeart/2005/8/layout/hierarchy1"/>
    <dgm:cxn modelId="{1545A70A-6DDB-4A97-ADCD-3A2E7A466943}" type="presParOf" srcId="{BA1DDF12-924F-45F7-8D4E-A240CEE5C94B}" destId="{495B8CC7-9449-44B6-9990-21E1A607DA07}" srcOrd="1" destOrd="0" presId="urn:microsoft.com/office/officeart/2005/8/layout/hierarchy1"/>
    <dgm:cxn modelId="{EFDFDC9D-E974-4024-A154-E97EF92E312A}" type="presParOf" srcId="{495B8CC7-9449-44B6-9990-21E1A607DA07}" destId="{88C0787A-C6ED-4282-813E-5F47C2821096}" srcOrd="0" destOrd="0" presId="urn:microsoft.com/office/officeart/2005/8/layout/hierarchy1"/>
    <dgm:cxn modelId="{F7823F33-6A19-4A47-87CD-D7E25E5DD553}" type="presParOf" srcId="{88C0787A-C6ED-4282-813E-5F47C2821096}" destId="{B6BB43BE-629F-46E2-8CF5-4F5E88EF0608}" srcOrd="0" destOrd="0" presId="urn:microsoft.com/office/officeart/2005/8/layout/hierarchy1"/>
    <dgm:cxn modelId="{482BA99F-B9DC-4909-8CD5-EA78B2DD2747}" type="presParOf" srcId="{88C0787A-C6ED-4282-813E-5F47C2821096}" destId="{67ABB13C-D209-4840-844B-ED0BCE70FD1E}" srcOrd="1" destOrd="0" presId="urn:microsoft.com/office/officeart/2005/8/layout/hierarchy1"/>
    <dgm:cxn modelId="{75E535A6-23D9-4A66-BB12-EACC72E37EC5}" type="presParOf" srcId="{495B8CC7-9449-44B6-9990-21E1A607DA07}" destId="{97E6773F-6AAA-4919-8338-49F396FFAFDE}" srcOrd="1" destOrd="0" presId="urn:microsoft.com/office/officeart/2005/8/layout/hierarchy1"/>
    <dgm:cxn modelId="{2FE19DF5-8EE3-49ED-A4C9-8C5AF60546F0}" type="presParOf" srcId="{97E6773F-6AAA-4919-8338-49F396FFAFDE}" destId="{4516FAC5-A701-4F4F-9AD5-FE758AC05DF9}" srcOrd="0" destOrd="0" presId="urn:microsoft.com/office/officeart/2005/8/layout/hierarchy1"/>
    <dgm:cxn modelId="{BCF6FE47-28B4-49EB-ACE1-37EC37377C03}" type="presParOf" srcId="{97E6773F-6AAA-4919-8338-49F396FFAFDE}" destId="{F32ECA65-0686-4F02-AAFE-E081923052B1}" srcOrd="1" destOrd="0" presId="urn:microsoft.com/office/officeart/2005/8/layout/hierarchy1"/>
    <dgm:cxn modelId="{5DB6F296-8653-44BB-A220-45E4395C859F}" type="presParOf" srcId="{F32ECA65-0686-4F02-AAFE-E081923052B1}" destId="{93FE1C37-8831-4394-A88E-676FE8764433}" srcOrd="0" destOrd="0" presId="urn:microsoft.com/office/officeart/2005/8/layout/hierarchy1"/>
    <dgm:cxn modelId="{4551FB7C-38C7-4732-823A-08C933497E18}" type="presParOf" srcId="{93FE1C37-8831-4394-A88E-676FE8764433}" destId="{EEB44ECD-5F88-4F2C-94AE-D51DDBD404ED}" srcOrd="0" destOrd="0" presId="urn:microsoft.com/office/officeart/2005/8/layout/hierarchy1"/>
    <dgm:cxn modelId="{3AC27CF5-1226-468E-B5AD-FA330917E987}" type="presParOf" srcId="{93FE1C37-8831-4394-A88E-676FE8764433}" destId="{E79FE651-7294-47AE-A0AF-786FBA562643}" srcOrd="1" destOrd="0" presId="urn:microsoft.com/office/officeart/2005/8/layout/hierarchy1"/>
    <dgm:cxn modelId="{E6534049-E036-42C0-8184-0F4A8A9F212F}" type="presParOf" srcId="{F32ECA65-0686-4F02-AAFE-E081923052B1}" destId="{50B6DA4E-F67A-47E5-8A3A-4EC7FA1F1261}" srcOrd="1" destOrd="0" presId="urn:microsoft.com/office/officeart/2005/8/layout/hierarchy1"/>
    <dgm:cxn modelId="{BB7DFBC4-B280-4B0C-8133-2E2DDA01EC27}" type="presParOf" srcId="{97E6773F-6AAA-4919-8338-49F396FFAFDE}" destId="{3602D6D4-CDE9-4F1C-B76C-4A522BDDE375}" srcOrd="2" destOrd="0" presId="urn:microsoft.com/office/officeart/2005/8/layout/hierarchy1"/>
    <dgm:cxn modelId="{15281E4A-2345-450F-BD07-9D53FF54E24F}" type="presParOf" srcId="{97E6773F-6AAA-4919-8338-49F396FFAFDE}" destId="{E4A7543F-0D3C-4C33-B45E-C87E4BD1469B}" srcOrd="3" destOrd="0" presId="urn:microsoft.com/office/officeart/2005/8/layout/hierarchy1"/>
    <dgm:cxn modelId="{79FAB270-33AB-4ED5-B6D2-AFF2483A9527}" type="presParOf" srcId="{E4A7543F-0D3C-4C33-B45E-C87E4BD1469B}" destId="{7E68D4C1-0BF6-4175-8DC2-5102C8FE846A}" srcOrd="0" destOrd="0" presId="urn:microsoft.com/office/officeart/2005/8/layout/hierarchy1"/>
    <dgm:cxn modelId="{F631CABA-43D4-49F3-A1B0-519FB17AB9F4}" type="presParOf" srcId="{7E68D4C1-0BF6-4175-8DC2-5102C8FE846A}" destId="{118C5841-1945-4DDC-ABAD-F271EC51BB49}" srcOrd="0" destOrd="0" presId="urn:microsoft.com/office/officeart/2005/8/layout/hierarchy1"/>
    <dgm:cxn modelId="{269F0157-A0FF-4022-A8C2-BDFBDF99BCDA}" type="presParOf" srcId="{7E68D4C1-0BF6-4175-8DC2-5102C8FE846A}" destId="{1EB39A2C-16C0-4F4D-B268-58434AEE2BEE}" srcOrd="1" destOrd="0" presId="urn:microsoft.com/office/officeart/2005/8/layout/hierarchy1"/>
    <dgm:cxn modelId="{88A0E9E9-56FC-4FDD-A98B-3AEC54EFF918}" type="presParOf" srcId="{E4A7543F-0D3C-4C33-B45E-C87E4BD1469B}" destId="{3E886A1B-33B3-4C0B-9BDE-FE71E0C3E8AB}" srcOrd="1" destOrd="0" presId="urn:microsoft.com/office/officeart/2005/8/layout/hierarchy1"/>
    <dgm:cxn modelId="{938C20B5-DCB1-4F53-85D8-81C072F66777}" type="presParOf" srcId="{F98FC070-A8D5-4AF9-98DE-43BD2E32CB33}" destId="{FAC7C196-1EEA-4751-A1C1-12694F7F9F7C}" srcOrd="4" destOrd="0" presId="urn:microsoft.com/office/officeart/2005/8/layout/hierarchy1"/>
    <dgm:cxn modelId="{0596BA35-20E6-440C-B9A5-54A7FD3CC22E}" type="presParOf" srcId="{F98FC070-A8D5-4AF9-98DE-43BD2E32CB33}" destId="{D605C660-83BE-455D-A594-0D9CB3886434}" srcOrd="5" destOrd="0" presId="urn:microsoft.com/office/officeart/2005/8/layout/hierarchy1"/>
    <dgm:cxn modelId="{A8D12E45-8D72-4100-8842-4DF8DE30DDCB}" type="presParOf" srcId="{D605C660-83BE-455D-A594-0D9CB3886434}" destId="{D29B950C-956E-44C9-A163-84A61943884D}" srcOrd="0" destOrd="0" presId="urn:microsoft.com/office/officeart/2005/8/layout/hierarchy1"/>
    <dgm:cxn modelId="{CF4AE534-7681-4478-8814-6738CD07F305}" type="presParOf" srcId="{D29B950C-956E-44C9-A163-84A61943884D}" destId="{A2914609-E88B-4E05-A2E8-E4B7E8942813}" srcOrd="0" destOrd="0" presId="urn:microsoft.com/office/officeart/2005/8/layout/hierarchy1"/>
    <dgm:cxn modelId="{0834DD6E-8EC3-49C6-921D-BC09DDDE7882}" type="presParOf" srcId="{D29B950C-956E-44C9-A163-84A61943884D}" destId="{793F1EA1-DF33-4EFC-B6D5-C3806A36166C}" srcOrd="1" destOrd="0" presId="urn:microsoft.com/office/officeart/2005/8/layout/hierarchy1"/>
    <dgm:cxn modelId="{C685063F-9B59-4D42-962B-C504707773B6}" type="presParOf" srcId="{D605C660-83BE-455D-A594-0D9CB3886434}" destId="{7B8727AF-B01C-4E5B-96EE-24F6B53AE3D3}" srcOrd="1" destOrd="0" presId="urn:microsoft.com/office/officeart/2005/8/layout/hierarchy1"/>
    <dgm:cxn modelId="{7507A19A-9858-49E9-9F05-0E99BDA54E68}" type="presParOf" srcId="{7B8727AF-B01C-4E5B-96EE-24F6B53AE3D3}" destId="{3EC3074B-E88C-4C59-A2E6-38FF59D75D34}" srcOrd="0" destOrd="0" presId="urn:microsoft.com/office/officeart/2005/8/layout/hierarchy1"/>
    <dgm:cxn modelId="{808B5931-F990-43C2-AC91-AD43AB5B342B}" type="presParOf" srcId="{7B8727AF-B01C-4E5B-96EE-24F6B53AE3D3}" destId="{67594C0C-4F2A-4302-ADE2-23DF47D4145C}" srcOrd="1" destOrd="0" presId="urn:microsoft.com/office/officeart/2005/8/layout/hierarchy1"/>
    <dgm:cxn modelId="{B0E984BB-8420-4901-8203-4C6910F27EEB}" type="presParOf" srcId="{67594C0C-4F2A-4302-ADE2-23DF47D4145C}" destId="{E00172D7-824C-4817-8322-C46A5BDDAE4C}" srcOrd="0" destOrd="0" presId="urn:microsoft.com/office/officeart/2005/8/layout/hierarchy1"/>
    <dgm:cxn modelId="{6D79199C-7BEC-40BA-9079-A05AFB8E8A73}" type="presParOf" srcId="{E00172D7-824C-4817-8322-C46A5BDDAE4C}" destId="{30659A29-474F-41EA-B812-2CBF13B733AC}" srcOrd="0" destOrd="0" presId="urn:microsoft.com/office/officeart/2005/8/layout/hierarchy1"/>
    <dgm:cxn modelId="{11192B2A-DB46-4386-820B-F0D8F209A4DD}" type="presParOf" srcId="{E00172D7-824C-4817-8322-C46A5BDDAE4C}" destId="{39249CD2-41E2-4F38-8904-76AE6996DD12}" srcOrd="1" destOrd="0" presId="urn:microsoft.com/office/officeart/2005/8/layout/hierarchy1"/>
    <dgm:cxn modelId="{EFFE887C-BE0D-4270-9C60-EB8585E79ABC}" type="presParOf" srcId="{67594C0C-4F2A-4302-ADE2-23DF47D4145C}" destId="{92F6712E-B82C-4051-A119-0077D9FA876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0CDFA-FD6E-45B4-9E32-5A5A7617AA45}">
      <dsp:nvSpPr>
        <dsp:cNvPr id="0" name=""/>
        <dsp:cNvSpPr/>
      </dsp:nvSpPr>
      <dsp:spPr>
        <a:xfrm>
          <a:off x="10608071" y="1019088"/>
          <a:ext cx="7063689" cy="552028"/>
        </a:xfrm>
        <a:custGeom>
          <a:avLst/>
          <a:gdLst/>
          <a:ahLst/>
          <a:cxnLst/>
          <a:rect l="0" t="0" r="0" b="0"/>
          <a:pathLst>
            <a:path>
              <a:moveTo>
                <a:pt x="0" y="0"/>
              </a:moveTo>
              <a:lnTo>
                <a:pt x="0" y="395180"/>
              </a:lnTo>
              <a:lnTo>
                <a:pt x="7063689" y="395180"/>
              </a:lnTo>
              <a:lnTo>
                <a:pt x="7063689" y="5520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E5295-D764-42AA-A99E-B759BAC5BC17}">
      <dsp:nvSpPr>
        <dsp:cNvPr id="0" name=""/>
        <dsp:cNvSpPr/>
      </dsp:nvSpPr>
      <dsp:spPr>
        <a:xfrm>
          <a:off x="12734536" y="7308568"/>
          <a:ext cx="3699874" cy="492413"/>
        </a:xfrm>
        <a:custGeom>
          <a:avLst/>
          <a:gdLst/>
          <a:ahLst/>
          <a:cxnLst/>
          <a:rect l="0" t="0" r="0" b="0"/>
          <a:pathLst>
            <a:path>
              <a:moveTo>
                <a:pt x="0" y="0"/>
              </a:moveTo>
              <a:lnTo>
                <a:pt x="0" y="335565"/>
              </a:lnTo>
              <a:lnTo>
                <a:pt x="3699874" y="335565"/>
              </a:lnTo>
              <a:lnTo>
                <a:pt x="3699874" y="4924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1B5023-D1CC-4FD6-88CE-B936CBC81B60}">
      <dsp:nvSpPr>
        <dsp:cNvPr id="0" name=""/>
        <dsp:cNvSpPr/>
      </dsp:nvSpPr>
      <dsp:spPr>
        <a:xfrm>
          <a:off x="12688816" y="7308568"/>
          <a:ext cx="91440" cy="492413"/>
        </a:xfrm>
        <a:custGeom>
          <a:avLst/>
          <a:gdLst/>
          <a:ahLst/>
          <a:cxnLst/>
          <a:rect l="0" t="0" r="0" b="0"/>
          <a:pathLst>
            <a:path>
              <a:moveTo>
                <a:pt x="45720" y="0"/>
              </a:moveTo>
              <a:lnTo>
                <a:pt x="45720" y="335565"/>
              </a:lnTo>
              <a:lnTo>
                <a:pt x="66113" y="335565"/>
              </a:lnTo>
              <a:lnTo>
                <a:pt x="66113" y="4924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3B7C11-F962-478E-B88A-E3A81C2B0A9F}">
      <dsp:nvSpPr>
        <dsp:cNvPr id="0" name=""/>
        <dsp:cNvSpPr/>
      </dsp:nvSpPr>
      <dsp:spPr>
        <a:xfrm>
          <a:off x="9055055" y="7308568"/>
          <a:ext cx="3679480" cy="492413"/>
        </a:xfrm>
        <a:custGeom>
          <a:avLst/>
          <a:gdLst/>
          <a:ahLst/>
          <a:cxnLst/>
          <a:rect l="0" t="0" r="0" b="0"/>
          <a:pathLst>
            <a:path>
              <a:moveTo>
                <a:pt x="3679480" y="0"/>
              </a:moveTo>
              <a:lnTo>
                <a:pt x="3679480" y="335565"/>
              </a:lnTo>
              <a:lnTo>
                <a:pt x="0" y="335565"/>
              </a:lnTo>
              <a:lnTo>
                <a:pt x="0" y="49241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B084D-5948-4EF8-804C-C0A4BDDE0523}">
      <dsp:nvSpPr>
        <dsp:cNvPr id="0" name=""/>
        <dsp:cNvSpPr/>
      </dsp:nvSpPr>
      <dsp:spPr>
        <a:xfrm>
          <a:off x="12688816" y="5722483"/>
          <a:ext cx="91440" cy="510959"/>
        </a:xfrm>
        <a:custGeom>
          <a:avLst/>
          <a:gdLst/>
          <a:ahLst/>
          <a:cxnLst/>
          <a:rect l="0" t="0" r="0" b="0"/>
          <a:pathLst>
            <a:path>
              <a:moveTo>
                <a:pt x="45720" y="0"/>
              </a:moveTo>
              <a:lnTo>
                <a:pt x="45720" y="5109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52101-97EE-438D-B424-3FB152C0D6C4}">
      <dsp:nvSpPr>
        <dsp:cNvPr id="0" name=""/>
        <dsp:cNvSpPr/>
      </dsp:nvSpPr>
      <dsp:spPr>
        <a:xfrm>
          <a:off x="12688816" y="4173491"/>
          <a:ext cx="91440" cy="473867"/>
        </a:xfrm>
        <a:custGeom>
          <a:avLst/>
          <a:gdLst/>
          <a:ahLst/>
          <a:cxnLst/>
          <a:rect l="0" t="0" r="0" b="0"/>
          <a:pathLst>
            <a:path>
              <a:moveTo>
                <a:pt x="45720" y="0"/>
              </a:moveTo>
              <a:lnTo>
                <a:pt x="45720" y="47386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AAE70E-BDF8-406C-96F0-F20C054B1DA3}">
      <dsp:nvSpPr>
        <dsp:cNvPr id="0" name=""/>
        <dsp:cNvSpPr/>
      </dsp:nvSpPr>
      <dsp:spPr>
        <a:xfrm>
          <a:off x="10608071" y="1019088"/>
          <a:ext cx="2126464" cy="552028"/>
        </a:xfrm>
        <a:custGeom>
          <a:avLst/>
          <a:gdLst/>
          <a:ahLst/>
          <a:cxnLst/>
          <a:rect l="0" t="0" r="0" b="0"/>
          <a:pathLst>
            <a:path>
              <a:moveTo>
                <a:pt x="0" y="0"/>
              </a:moveTo>
              <a:lnTo>
                <a:pt x="0" y="395180"/>
              </a:lnTo>
              <a:lnTo>
                <a:pt x="2126464" y="395180"/>
              </a:lnTo>
              <a:lnTo>
                <a:pt x="2126464" y="5520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21D08-2A34-47E9-A101-D86DEC378A84}">
      <dsp:nvSpPr>
        <dsp:cNvPr id="0" name=""/>
        <dsp:cNvSpPr/>
      </dsp:nvSpPr>
      <dsp:spPr>
        <a:xfrm>
          <a:off x="7883210" y="1019088"/>
          <a:ext cx="2724860" cy="552028"/>
        </a:xfrm>
        <a:custGeom>
          <a:avLst/>
          <a:gdLst/>
          <a:ahLst/>
          <a:cxnLst/>
          <a:rect l="0" t="0" r="0" b="0"/>
          <a:pathLst>
            <a:path>
              <a:moveTo>
                <a:pt x="2724860" y="0"/>
              </a:moveTo>
              <a:lnTo>
                <a:pt x="2724860" y="395180"/>
              </a:lnTo>
              <a:lnTo>
                <a:pt x="0" y="395180"/>
              </a:lnTo>
              <a:lnTo>
                <a:pt x="0" y="5520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F6CFCB-5B9B-402A-A6A7-055552F5F08E}">
      <dsp:nvSpPr>
        <dsp:cNvPr id="0" name=""/>
        <dsp:cNvSpPr/>
      </dsp:nvSpPr>
      <dsp:spPr>
        <a:xfrm>
          <a:off x="3668673" y="1019088"/>
          <a:ext cx="6939398" cy="552028"/>
        </a:xfrm>
        <a:custGeom>
          <a:avLst/>
          <a:gdLst/>
          <a:ahLst/>
          <a:cxnLst/>
          <a:rect l="0" t="0" r="0" b="0"/>
          <a:pathLst>
            <a:path>
              <a:moveTo>
                <a:pt x="6939398" y="0"/>
              </a:moveTo>
              <a:lnTo>
                <a:pt x="6939398" y="395180"/>
              </a:lnTo>
              <a:lnTo>
                <a:pt x="0" y="395180"/>
              </a:lnTo>
              <a:lnTo>
                <a:pt x="0" y="5520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6A188-F7CD-4E83-AE8C-CCC7EE41D799}">
      <dsp:nvSpPr>
        <dsp:cNvPr id="0" name=""/>
        <dsp:cNvSpPr/>
      </dsp:nvSpPr>
      <dsp:spPr>
        <a:xfrm>
          <a:off x="3615531" y="-56036"/>
          <a:ext cx="13985079" cy="1075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32F1E8-B500-4D11-BFC8-F28DB039A59E}">
      <dsp:nvSpPr>
        <dsp:cNvPr id="0" name=""/>
        <dsp:cNvSpPr/>
      </dsp:nvSpPr>
      <dsp:spPr>
        <a:xfrm>
          <a:off x="3803655" y="122680"/>
          <a:ext cx="13985079" cy="10751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100000"/>
            </a:lnSpc>
            <a:spcBef>
              <a:spcPct val="0"/>
            </a:spcBef>
            <a:spcAft>
              <a:spcPts val="0"/>
            </a:spcAft>
            <a:buNone/>
          </a:pPr>
          <a:r>
            <a:rPr lang="en-US" sz="4000" b="1" kern="1200" dirty="0">
              <a:solidFill>
                <a:srgbClr val="015C60"/>
              </a:solidFill>
              <a:latin typeface="Lato" panose="020F0502020204030203" pitchFamily="34" charset="0"/>
              <a:ea typeface="Lato" panose="020F0502020204030203" pitchFamily="34" charset="0"/>
              <a:cs typeface="Lato" panose="020F0502020204030203" pitchFamily="34" charset="0"/>
            </a:rPr>
            <a:t>MoES</a:t>
          </a:r>
        </a:p>
        <a:p>
          <a:pPr marL="0" lvl="0" indent="0" algn="ctr" defTabSz="1778000">
            <a:lnSpc>
              <a:spcPct val="100000"/>
            </a:lnSpc>
            <a:spcBef>
              <a:spcPct val="0"/>
            </a:spcBef>
            <a:spcAft>
              <a:spcPts val="0"/>
            </a:spcAft>
            <a:buNone/>
          </a:pPr>
          <a:r>
            <a:rPr lang="en-US" sz="20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Quality education system, addresses the individual needs, treating equally and with respect, based on their diversity.</a:t>
          </a:r>
          <a:endParaRPr lang="sq-AL" sz="20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sp:txBody>
      <dsp:txXfrm>
        <a:off x="3835144" y="154169"/>
        <a:ext cx="13922101" cy="1012147"/>
      </dsp:txXfrm>
    </dsp:sp>
    <dsp:sp modelId="{A1FCFDCE-449E-48D2-A07D-445DDA2CB744}">
      <dsp:nvSpPr>
        <dsp:cNvPr id="0" name=""/>
        <dsp:cNvSpPr/>
      </dsp:nvSpPr>
      <dsp:spPr>
        <a:xfrm>
          <a:off x="1644431" y="1571117"/>
          <a:ext cx="4048482" cy="332917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3FCA7-E2A0-4382-A133-D4D6FA55D26A}">
      <dsp:nvSpPr>
        <dsp:cNvPr id="0" name=""/>
        <dsp:cNvSpPr/>
      </dsp:nvSpPr>
      <dsp:spPr>
        <a:xfrm>
          <a:off x="1832555" y="1749834"/>
          <a:ext cx="4048482" cy="332917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15C60"/>
              </a:solidFill>
              <a:latin typeface="Lato" panose="020F0502020204030203" pitchFamily="34" charset="0"/>
              <a:ea typeface="Lato" panose="020F0502020204030203" pitchFamily="34" charset="0"/>
              <a:cs typeface="Lato" panose="020F0502020204030203" pitchFamily="34" charset="0"/>
            </a:rPr>
            <a:t>Pre-University Education Quality Assurance Agency</a:t>
          </a:r>
        </a:p>
        <a:p>
          <a:pPr marL="0" lvl="0" indent="0" algn="ctr" defTabSz="1422400">
            <a:lnSpc>
              <a:spcPct val="90000"/>
            </a:lnSpc>
            <a:spcBef>
              <a:spcPct val="0"/>
            </a:spcBef>
            <a:spcAft>
              <a:spcPct val="35000"/>
            </a:spcAft>
            <a:buNone/>
          </a:pPr>
          <a:r>
            <a:rPr lang="en-US" sz="20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Evaluating the performance of the system, designing the curriculum and professional development of teachers, as and quality assurance.</a:t>
          </a:r>
          <a:endParaRPr lang="sq-AL" sz="20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sp:txBody>
      <dsp:txXfrm>
        <a:off x="1930063" y="1847342"/>
        <a:ext cx="3853466" cy="3134163"/>
      </dsp:txXfrm>
    </dsp:sp>
    <dsp:sp modelId="{D1E8D5BA-A4E2-4A6D-99CF-04DC86A10D49}">
      <dsp:nvSpPr>
        <dsp:cNvPr id="0" name=""/>
        <dsp:cNvSpPr/>
      </dsp:nvSpPr>
      <dsp:spPr>
        <a:xfrm>
          <a:off x="6069161" y="1571117"/>
          <a:ext cx="3628099" cy="279175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E35A30-ABFA-4213-AE4F-E0F0D9CE7DDC}">
      <dsp:nvSpPr>
        <dsp:cNvPr id="0" name=""/>
        <dsp:cNvSpPr/>
      </dsp:nvSpPr>
      <dsp:spPr>
        <a:xfrm>
          <a:off x="6257284" y="1749834"/>
          <a:ext cx="3628099" cy="279175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15C60"/>
              </a:solidFill>
              <a:latin typeface="Lato" panose="020F0502020204030203" pitchFamily="34" charset="0"/>
              <a:ea typeface="Lato" panose="020F0502020204030203" pitchFamily="34" charset="0"/>
              <a:cs typeface="Lato" panose="020F0502020204030203" pitchFamily="34" charset="0"/>
            </a:rPr>
            <a:t>Educational Services Center</a:t>
          </a:r>
        </a:p>
        <a:p>
          <a:pPr marL="0" lvl="0" indent="0" algn="ctr" defTabSz="1422400">
            <a:lnSpc>
              <a:spcPct val="90000"/>
            </a:lnSpc>
            <a:spcBef>
              <a:spcPct val="0"/>
            </a:spcBef>
            <a:spcAft>
              <a:spcPct val="35000"/>
            </a:spcAft>
            <a:buNone/>
          </a:pPr>
          <a:r>
            <a:rPr lang="en-US" sz="20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Development, administration and analysis of national and international test results, state exams, administers the state education database</a:t>
          </a:r>
          <a:r>
            <a:rPr lang="en-US" sz="20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 </a:t>
          </a:r>
          <a:endParaRPr lang="sq-AL" sz="20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sp:txBody>
      <dsp:txXfrm>
        <a:off x="6339052" y="1831602"/>
        <a:ext cx="3464563" cy="2628220"/>
      </dsp:txXfrm>
    </dsp:sp>
    <dsp:sp modelId="{8F8DB1B7-61F5-4A69-A5CB-902EC58086A4}">
      <dsp:nvSpPr>
        <dsp:cNvPr id="0" name=""/>
        <dsp:cNvSpPr/>
      </dsp:nvSpPr>
      <dsp:spPr>
        <a:xfrm>
          <a:off x="10073507" y="1571117"/>
          <a:ext cx="5322057" cy="26023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688FFA-E257-4E50-8DCF-32212800E160}">
      <dsp:nvSpPr>
        <dsp:cNvPr id="0" name=""/>
        <dsp:cNvSpPr/>
      </dsp:nvSpPr>
      <dsp:spPr>
        <a:xfrm>
          <a:off x="10261631" y="1749834"/>
          <a:ext cx="5322057" cy="260237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015C60"/>
              </a:solidFill>
              <a:latin typeface="Lato" panose="020F0502020204030203" pitchFamily="34" charset="0"/>
              <a:ea typeface="Lato" panose="020F0502020204030203" pitchFamily="34" charset="0"/>
              <a:cs typeface="Lato" panose="020F0502020204030203" pitchFamily="34" charset="0"/>
            </a:rPr>
            <a:t>General Directorate of Pre-University Education</a:t>
          </a:r>
        </a:p>
        <a:p>
          <a:pPr marL="0" lvl="0" indent="0" algn="ctr" defTabSz="1422400">
            <a:lnSpc>
              <a:spcPct val="90000"/>
            </a:lnSpc>
            <a:spcBef>
              <a:spcPct val="0"/>
            </a:spcBef>
            <a:spcAft>
              <a:spcPct val="35000"/>
            </a:spcAft>
            <a:buNone/>
          </a:pPr>
          <a:r>
            <a:rPr lang="en-US" sz="20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Management of the PE system; monitoring, evaluation and inspection;, provision of technical assistance in schools, employment of teachers and coordination with local authorities. </a:t>
          </a:r>
          <a:endParaRPr lang="sq-AL" sz="20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sp:txBody>
      <dsp:txXfrm>
        <a:off x="10337852" y="1826055"/>
        <a:ext cx="5169615" cy="2449931"/>
      </dsp:txXfrm>
    </dsp:sp>
    <dsp:sp modelId="{77C10F35-A5CF-41D9-BCCD-FFD0CD643738}">
      <dsp:nvSpPr>
        <dsp:cNvPr id="0" name=""/>
        <dsp:cNvSpPr/>
      </dsp:nvSpPr>
      <dsp:spPr>
        <a:xfrm>
          <a:off x="10154463" y="4647358"/>
          <a:ext cx="5160145" cy="10751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EFBCB-5F2F-4F33-976B-C6A4DC16B021}">
      <dsp:nvSpPr>
        <dsp:cNvPr id="0" name=""/>
        <dsp:cNvSpPr/>
      </dsp:nvSpPr>
      <dsp:spPr>
        <a:xfrm>
          <a:off x="10342587" y="4826075"/>
          <a:ext cx="5160145" cy="107512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015C60"/>
              </a:solidFill>
              <a:latin typeface="Lato" panose="020F0502020204030203" pitchFamily="34" charset="0"/>
              <a:ea typeface="Lato" panose="020F0502020204030203" pitchFamily="34" charset="0"/>
              <a:cs typeface="Lato" panose="020F0502020204030203" pitchFamily="34" charset="0"/>
            </a:rPr>
            <a:t>4 Regional Directorates of Pre-University Education </a:t>
          </a:r>
          <a:endParaRPr lang="sq-AL" sz="3000" b="1" kern="1200" dirty="0">
            <a:solidFill>
              <a:srgbClr val="015C60"/>
            </a:solidFill>
            <a:latin typeface="Lato" panose="020F0502020204030203" pitchFamily="34" charset="0"/>
            <a:ea typeface="Lato" panose="020F0502020204030203" pitchFamily="34" charset="0"/>
            <a:cs typeface="Lato" panose="020F0502020204030203" pitchFamily="34" charset="0"/>
          </a:endParaRPr>
        </a:p>
      </dsp:txBody>
      <dsp:txXfrm>
        <a:off x="10374076" y="4857564"/>
        <a:ext cx="5097167" cy="1012147"/>
      </dsp:txXfrm>
    </dsp:sp>
    <dsp:sp modelId="{FE957D9A-405B-4DA9-AFC9-E640E39132EB}">
      <dsp:nvSpPr>
        <dsp:cNvPr id="0" name=""/>
        <dsp:cNvSpPr/>
      </dsp:nvSpPr>
      <dsp:spPr>
        <a:xfrm>
          <a:off x="10539197" y="6233442"/>
          <a:ext cx="4390676" cy="10751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1E78BB-D5D1-444D-9DD0-5F7AD682EF51}">
      <dsp:nvSpPr>
        <dsp:cNvPr id="0" name=""/>
        <dsp:cNvSpPr/>
      </dsp:nvSpPr>
      <dsp:spPr>
        <a:xfrm>
          <a:off x="10727321" y="6412159"/>
          <a:ext cx="4390676" cy="107512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015C60"/>
              </a:solidFill>
              <a:latin typeface="Lato" panose="020F0502020204030203" pitchFamily="34" charset="0"/>
              <a:ea typeface="Lato" panose="020F0502020204030203" pitchFamily="34" charset="0"/>
              <a:cs typeface="Lato" panose="020F0502020204030203" pitchFamily="34" charset="0"/>
            </a:rPr>
            <a:t>52 Local Pre-university Education Offices </a:t>
          </a:r>
          <a:endParaRPr lang="sq-AL" sz="3000" b="1" kern="1200" dirty="0">
            <a:solidFill>
              <a:srgbClr val="015C60"/>
            </a:solidFill>
            <a:latin typeface="Lato" panose="020F0502020204030203" pitchFamily="34" charset="0"/>
            <a:ea typeface="Lato" panose="020F0502020204030203" pitchFamily="34" charset="0"/>
            <a:cs typeface="Lato" panose="020F0502020204030203" pitchFamily="34" charset="0"/>
          </a:endParaRPr>
        </a:p>
      </dsp:txBody>
      <dsp:txXfrm>
        <a:off x="10758810" y="6443648"/>
        <a:ext cx="4327698" cy="1012147"/>
      </dsp:txXfrm>
    </dsp:sp>
    <dsp:sp modelId="{D46138BA-93C8-4A2C-BEA8-5F6AD9A8F0DC}">
      <dsp:nvSpPr>
        <dsp:cNvPr id="0" name=""/>
        <dsp:cNvSpPr/>
      </dsp:nvSpPr>
      <dsp:spPr>
        <a:xfrm>
          <a:off x="7393241" y="7800981"/>
          <a:ext cx="3323627" cy="10751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1515C-EEAD-4AA1-93FC-16783FD91A1E}">
      <dsp:nvSpPr>
        <dsp:cNvPr id="0" name=""/>
        <dsp:cNvSpPr/>
      </dsp:nvSpPr>
      <dsp:spPr>
        <a:xfrm>
          <a:off x="7581365" y="7979698"/>
          <a:ext cx="3323627" cy="107512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15C60"/>
              </a:solidFill>
              <a:latin typeface="Lato" panose="020F0502020204030203" pitchFamily="34" charset="0"/>
              <a:ea typeface="Lato" panose="020F0502020204030203" pitchFamily="34" charset="0"/>
              <a:cs typeface="Lato" panose="020F0502020204030203" pitchFamily="34" charset="0"/>
            </a:rPr>
            <a:t>Preschool Education</a:t>
          </a:r>
        </a:p>
        <a:p>
          <a:pPr marL="0" lvl="0" indent="0" algn="ctr" defTabSz="1066800">
            <a:lnSpc>
              <a:spcPct val="90000"/>
            </a:lnSpc>
            <a:spcBef>
              <a:spcPct val="0"/>
            </a:spcBef>
            <a:spcAft>
              <a:spcPct val="35000"/>
            </a:spcAft>
            <a:buNone/>
          </a:pPr>
          <a:r>
            <a:rPr lang="en-US" sz="2400" b="1" kern="12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2067 Kindergarten</a:t>
          </a:r>
          <a:endParaRPr lang="sq-AL" sz="2400" b="1" kern="12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endParaRPr>
        </a:p>
      </dsp:txBody>
      <dsp:txXfrm>
        <a:off x="7612854" y="8011187"/>
        <a:ext cx="3260649" cy="1012147"/>
      </dsp:txXfrm>
    </dsp:sp>
    <dsp:sp modelId="{FC5BB43C-23A2-4A7F-957A-882FA702E102}">
      <dsp:nvSpPr>
        <dsp:cNvPr id="0" name=""/>
        <dsp:cNvSpPr/>
      </dsp:nvSpPr>
      <dsp:spPr>
        <a:xfrm>
          <a:off x="11093116" y="7800981"/>
          <a:ext cx="3323627" cy="10751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4E1E31-D2CE-4B87-927F-840F14E7305F}">
      <dsp:nvSpPr>
        <dsp:cNvPr id="0" name=""/>
        <dsp:cNvSpPr/>
      </dsp:nvSpPr>
      <dsp:spPr>
        <a:xfrm>
          <a:off x="11281239" y="7979698"/>
          <a:ext cx="3323627" cy="107512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15C60"/>
              </a:solidFill>
              <a:latin typeface="Lato" panose="020F0502020204030203" pitchFamily="34" charset="0"/>
              <a:ea typeface="Lato" panose="020F0502020204030203" pitchFamily="34" charset="0"/>
              <a:cs typeface="Lato" panose="020F0502020204030203" pitchFamily="34" charset="0"/>
            </a:rPr>
            <a:t>Basic Education</a:t>
          </a:r>
        </a:p>
        <a:p>
          <a:pPr marL="0" lvl="0" indent="0" algn="ctr" defTabSz="1111250">
            <a:lnSpc>
              <a:spcPct val="90000"/>
            </a:lnSpc>
            <a:spcBef>
              <a:spcPct val="0"/>
            </a:spcBef>
            <a:spcAft>
              <a:spcPct val="35000"/>
            </a:spcAft>
            <a:buNone/>
          </a:pPr>
          <a:r>
            <a:rPr lang="en-US" sz="2500" b="1" kern="12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1141 Schools</a:t>
          </a:r>
          <a:endParaRPr lang="sq-AL" sz="2500" b="1" kern="12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endParaRPr>
        </a:p>
      </dsp:txBody>
      <dsp:txXfrm>
        <a:off x="11312728" y="8011187"/>
        <a:ext cx="3260649" cy="1012147"/>
      </dsp:txXfrm>
    </dsp:sp>
    <dsp:sp modelId="{E14433F3-BB19-4439-81CE-A6C0F69743DF}">
      <dsp:nvSpPr>
        <dsp:cNvPr id="0" name=""/>
        <dsp:cNvSpPr/>
      </dsp:nvSpPr>
      <dsp:spPr>
        <a:xfrm>
          <a:off x="14792990" y="7800981"/>
          <a:ext cx="3282840" cy="10751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EE7B28-D988-4A91-93D1-D79596070DAC}">
      <dsp:nvSpPr>
        <dsp:cNvPr id="0" name=""/>
        <dsp:cNvSpPr/>
      </dsp:nvSpPr>
      <dsp:spPr>
        <a:xfrm>
          <a:off x="14981114" y="7979698"/>
          <a:ext cx="3282840" cy="107512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15C60"/>
              </a:solidFill>
              <a:latin typeface="Lato" panose="020F0502020204030203" pitchFamily="34" charset="0"/>
              <a:ea typeface="Lato" panose="020F0502020204030203" pitchFamily="34" charset="0"/>
              <a:cs typeface="Lato" panose="020F0502020204030203" pitchFamily="34" charset="0"/>
            </a:rPr>
            <a:t>Secondary Education</a:t>
          </a:r>
        </a:p>
        <a:p>
          <a:pPr marL="0" lvl="0" indent="0" algn="ctr" defTabSz="1066800">
            <a:lnSpc>
              <a:spcPct val="90000"/>
            </a:lnSpc>
            <a:spcBef>
              <a:spcPct val="0"/>
            </a:spcBef>
            <a:spcAft>
              <a:spcPct val="35000"/>
            </a:spcAft>
            <a:buNone/>
          </a:pPr>
          <a:r>
            <a:rPr lang="en-US" sz="2400" b="1" kern="12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451 Schools</a:t>
          </a:r>
          <a:endParaRPr lang="sq-AL" sz="2400" b="1" kern="1200" dirty="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endParaRPr>
        </a:p>
      </dsp:txBody>
      <dsp:txXfrm>
        <a:off x="15012603" y="8011187"/>
        <a:ext cx="3219862" cy="1012147"/>
      </dsp:txXfrm>
    </dsp:sp>
    <dsp:sp modelId="{D7858C77-3610-4C9E-AEDB-E740D433E9CB}">
      <dsp:nvSpPr>
        <dsp:cNvPr id="0" name=""/>
        <dsp:cNvSpPr/>
      </dsp:nvSpPr>
      <dsp:spPr>
        <a:xfrm>
          <a:off x="15771811" y="1571117"/>
          <a:ext cx="3799899" cy="25300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1776E-4F8C-4B14-943B-FDF2F1212CA6}">
      <dsp:nvSpPr>
        <dsp:cNvPr id="0" name=""/>
        <dsp:cNvSpPr/>
      </dsp:nvSpPr>
      <dsp:spPr>
        <a:xfrm>
          <a:off x="15959935" y="1749834"/>
          <a:ext cx="3799899" cy="25300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q-AL" sz="3200" b="1" i="0" kern="1200" dirty="0">
              <a:solidFill>
                <a:srgbClr val="015C60"/>
              </a:solidFill>
              <a:latin typeface="Lato" panose="020F0502020204030203" pitchFamily="34" charset="0"/>
              <a:ea typeface="Lato" panose="020F0502020204030203" pitchFamily="34" charset="0"/>
              <a:cs typeface="Lato" panose="020F0502020204030203" pitchFamily="34" charset="0"/>
            </a:rPr>
            <a:t>Center for School Leadership</a:t>
          </a:r>
          <a:endParaRPr lang="en-US" sz="3200" b="1" i="0" kern="1200" dirty="0">
            <a:solidFill>
              <a:srgbClr val="015C60"/>
            </a:solidFill>
            <a:latin typeface="Lato" panose="020F0502020204030203" pitchFamily="34" charset="0"/>
            <a:ea typeface="Lato" panose="020F0502020204030203" pitchFamily="34" charset="0"/>
            <a:cs typeface="Lato" panose="020F0502020204030203" pitchFamily="34" charset="0"/>
          </a:endParaRPr>
        </a:p>
        <a:p>
          <a:pPr marL="0" lvl="0" indent="0" algn="ctr" defTabSz="1422400">
            <a:lnSpc>
              <a:spcPct val="90000"/>
            </a:lnSpc>
            <a:spcBef>
              <a:spcPct val="0"/>
            </a:spcBef>
            <a:spcAft>
              <a:spcPct val="35000"/>
            </a:spcAft>
            <a:buNone/>
          </a:pPr>
          <a:r>
            <a:rPr lang="en-US" sz="20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Administer the process of mandatory preparatory training of school leaders.</a:t>
          </a:r>
          <a:endParaRPr lang="sq-AL" sz="20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sp:txBody>
      <dsp:txXfrm>
        <a:off x="16034039" y="1823938"/>
        <a:ext cx="3651691" cy="2381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D8CBA-54B5-4727-A754-63F424CB2715}">
      <dsp:nvSpPr>
        <dsp:cNvPr id="0" name=""/>
        <dsp:cNvSpPr/>
      </dsp:nvSpPr>
      <dsp:spPr>
        <a:xfrm>
          <a:off x="1827101" y="1501360"/>
          <a:ext cx="3483106" cy="675569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sq-AL" sz="3600" b="1" i="0" kern="1200" dirty="0">
              <a:effectLst/>
              <a:latin typeface="Lato" panose="020F0502020204030203" pitchFamily="34" charset="0"/>
              <a:ea typeface="Lato" panose="020F0502020204030203" pitchFamily="34" charset="0"/>
              <a:cs typeface="Lato" panose="020F0502020204030203" pitchFamily="34" charset="0"/>
            </a:rPr>
            <a:t>Stru</a:t>
          </a:r>
          <a:r>
            <a:rPr lang="en-US" sz="3600" b="1" i="0" kern="1200" dirty="0">
              <a:effectLst/>
              <a:latin typeface="Lato" panose="020F0502020204030203" pitchFamily="34" charset="0"/>
              <a:ea typeface="Lato" panose="020F0502020204030203" pitchFamily="34" charset="0"/>
              <a:cs typeface="Lato" panose="020F0502020204030203" pitchFamily="34" charset="0"/>
            </a:rPr>
            <a:t>c</a:t>
          </a:r>
          <a:r>
            <a:rPr lang="sq-AL" sz="3600" b="1" i="0" kern="1200" dirty="0">
              <a:effectLst/>
              <a:latin typeface="Lato" panose="020F0502020204030203" pitchFamily="34" charset="0"/>
              <a:ea typeface="Lato" panose="020F0502020204030203" pitchFamily="34" charset="0"/>
              <a:cs typeface="Lato" panose="020F0502020204030203" pitchFamily="34" charset="0"/>
            </a:rPr>
            <a:t>tur</a:t>
          </a:r>
          <a:r>
            <a:rPr lang="en-US" sz="3600" b="1" i="0" kern="1200" dirty="0">
              <a:effectLst/>
              <a:latin typeface="Lato" panose="020F0502020204030203" pitchFamily="34" charset="0"/>
              <a:ea typeface="Lato" panose="020F0502020204030203" pitchFamily="34" charset="0"/>
              <a:cs typeface="Lato" panose="020F0502020204030203" pitchFamily="34" charset="0"/>
            </a:rPr>
            <a:t>e of e</a:t>
          </a:r>
          <a:r>
            <a:rPr lang="en-US" sz="3600" b="1" i="0" kern="1200" dirty="0">
              <a:latin typeface="Lato" panose="020F0502020204030203" pitchFamily="34" charset="0"/>
              <a:ea typeface="Lato" panose="020F0502020204030203" pitchFamily="34" charset="0"/>
              <a:cs typeface="Lato" panose="020F0502020204030203" pitchFamily="34" charset="0"/>
            </a:rPr>
            <a:t>arly childhood education and care</a:t>
          </a:r>
          <a:r>
            <a:rPr lang="en-US" sz="3600" b="1" i="0" kern="1200" dirty="0">
              <a:effectLst/>
              <a:latin typeface="Lato" panose="020F0502020204030203" pitchFamily="34" charset="0"/>
              <a:ea typeface="Lato" panose="020F0502020204030203" pitchFamily="34" charset="0"/>
              <a:cs typeface="Lato" panose="020F0502020204030203" pitchFamily="34" charset="0"/>
            </a:rPr>
            <a:t> </a:t>
          </a:r>
        </a:p>
        <a:p>
          <a:pPr marL="0" lvl="0" indent="0" algn="ctr" defTabSz="1600200">
            <a:lnSpc>
              <a:spcPct val="90000"/>
            </a:lnSpc>
            <a:spcBef>
              <a:spcPct val="0"/>
            </a:spcBef>
            <a:spcAft>
              <a:spcPct val="35000"/>
            </a:spcAft>
            <a:buNone/>
          </a:pPr>
          <a:r>
            <a:rPr lang="en-US" sz="3600" b="1" i="0" kern="1200" dirty="0">
              <a:effectLst/>
              <a:latin typeface="Lato" panose="020F0502020204030203" pitchFamily="34" charset="0"/>
              <a:ea typeface="Lato" panose="020F0502020204030203" pitchFamily="34" charset="0"/>
              <a:cs typeface="Lato" panose="020F0502020204030203" pitchFamily="34" charset="0"/>
            </a:rPr>
            <a:t>(children 0-6 years old)</a:t>
          </a:r>
          <a:endParaRPr lang="en-US" sz="3600" b="1" kern="1200" dirty="0">
            <a:latin typeface="Lato" panose="020F0502020204030203" pitchFamily="34" charset="0"/>
            <a:ea typeface="Lato" panose="020F0502020204030203" pitchFamily="34" charset="0"/>
            <a:cs typeface="Lato" panose="020F0502020204030203" pitchFamily="34" charset="0"/>
          </a:endParaRPr>
        </a:p>
      </dsp:txBody>
      <dsp:txXfrm>
        <a:off x="1929118" y="1603377"/>
        <a:ext cx="3279072" cy="6551659"/>
      </dsp:txXfrm>
    </dsp:sp>
    <dsp:sp modelId="{4ECBFAC3-131C-45D2-85D3-65E1E54EE348}">
      <dsp:nvSpPr>
        <dsp:cNvPr id="0" name=""/>
        <dsp:cNvSpPr/>
      </dsp:nvSpPr>
      <dsp:spPr>
        <a:xfrm rot="17350740">
          <a:off x="3886349" y="2860359"/>
          <a:ext cx="4240958" cy="32124"/>
        </a:xfrm>
        <a:custGeom>
          <a:avLst/>
          <a:gdLst/>
          <a:ahLst/>
          <a:cxnLst/>
          <a:rect l="0" t="0" r="0" b="0"/>
          <a:pathLst>
            <a:path>
              <a:moveTo>
                <a:pt x="0" y="16062"/>
              </a:moveTo>
              <a:lnTo>
                <a:pt x="4240958"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accent6">
                <a:lumMod val="10000"/>
              </a:schemeClr>
            </a:solidFill>
            <a:latin typeface="+mj-lt"/>
          </a:endParaRPr>
        </a:p>
      </dsp:txBody>
      <dsp:txXfrm>
        <a:off x="5900805" y="2770397"/>
        <a:ext cx="212047" cy="212047"/>
      </dsp:txXfrm>
    </dsp:sp>
    <dsp:sp modelId="{CB2FA2F1-4CE1-4ABB-B03C-5EEE51ED5CAF}">
      <dsp:nvSpPr>
        <dsp:cNvPr id="0" name=""/>
        <dsp:cNvSpPr/>
      </dsp:nvSpPr>
      <dsp:spPr>
        <a:xfrm>
          <a:off x="6703450" y="2858"/>
          <a:ext cx="3483106" cy="174155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Lato" panose="020F0502020204030203" pitchFamily="34" charset="0"/>
              <a:ea typeface="Lato" panose="020F0502020204030203" pitchFamily="34" charset="0"/>
              <a:cs typeface="Lato" panose="020F0502020204030203" pitchFamily="34" charset="0"/>
            </a:rPr>
            <a:t>Mix groups </a:t>
          </a:r>
          <a:r>
            <a:rPr lang="sq-AL" sz="3000" b="1" kern="1200" dirty="0">
              <a:latin typeface="Lato" panose="020F0502020204030203" pitchFamily="34" charset="0"/>
              <a:ea typeface="Lato" panose="020F0502020204030203" pitchFamily="34" charset="0"/>
              <a:cs typeface="Lato" panose="020F0502020204030203" pitchFamily="34" charset="0"/>
            </a:rPr>
            <a:t> of 3-5 years old children </a:t>
          </a:r>
          <a:r>
            <a:rPr lang="en-US" sz="3000" b="1" kern="1200" dirty="0">
              <a:latin typeface="Lato" panose="020F0502020204030203" pitchFamily="34" charset="0"/>
              <a:ea typeface="Lato" panose="020F0502020204030203" pitchFamily="34" charset="0"/>
              <a:cs typeface="Lato" panose="020F0502020204030203" pitchFamily="34" charset="0"/>
            </a:rPr>
            <a:t>(in rural areas)</a:t>
          </a:r>
        </a:p>
      </dsp:txBody>
      <dsp:txXfrm>
        <a:off x="6754458" y="53866"/>
        <a:ext cx="3381090" cy="1639537"/>
      </dsp:txXfrm>
    </dsp:sp>
    <dsp:sp modelId="{C03FED6B-372C-41B1-9893-B0DA0D0F6615}">
      <dsp:nvSpPr>
        <dsp:cNvPr id="0" name=""/>
        <dsp:cNvSpPr/>
      </dsp:nvSpPr>
      <dsp:spPr>
        <a:xfrm rot="18289469">
          <a:off x="4786964" y="3861752"/>
          <a:ext cx="2439728" cy="32124"/>
        </a:xfrm>
        <a:custGeom>
          <a:avLst/>
          <a:gdLst/>
          <a:ahLst/>
          <a:cxnLst/>
          <a:rect l="0" t="0" r="0" b="0"/>
          <a:pathLst>
            <a:path>
              <a:moveTo>
                <a:pt x="0" y="16062"/>
              </a:moveTo>
              <a:lnTo>
                <a:pt x="2439728"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accent6">
                <a:lumMod val="10000"/>
              </a:schemeClr>
            </a:solidFill>
            <a:latin typeface="+mj-lt"/>
          </a:endParaRPr>
        </a:p>
      </dsp:txBody>
      <dsp:txXfrm>
        <a:off x="5945835" y="3816821"/>
        <a:ext cx="121986" cy="121986"/>
      </dsp:txXfrm>
    </dsp:sp>
    <dsp:sp modelId="{22172926-9CAD-4303-A971-0A3E799730BB}">
      <dsp:nvSpPr>
        <dsp:cNvPr id="0" name=""/>
        <dsp:cNvSpPr/>
      </dsp:nvSpPr>
      <dsp:spPr>
        <a:xfrm>
          <a:off x="6703450" y="2005644"/>
          <a:ext cx="3483106" cy="174155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i="0" kern="1200" dirty="0">
              <a:effectLst/>
              <a:latin typeface="Lato" panose="020F0502020204030203" pitchFamily="34" charset="0"/>
              <a:ea typeface="Lato" panose="020F0502020204030203" pitchFamily="34" charset="0"/>
              <a:cs typeface="Lato" panose="020F0502020204030203" pitchFamily="34" charset="0"/>
            </a:rPr>
            <a:t>Children 5-6 years old </a:t>
          </a:r>
          <a:r>
            <a:rPr lang="sq-AL" sz="3000" b="1" i="0" kern="1200" dirty="0">
              <a:effectLst/>
              <a:latin typeface="Lato" panose="020F0502020204030203" pitchFamily="34" charset="0"/>
              <a:ea typeface="Lato" panose="020F0502020204030203" pitchFamily="34" charset="0"/>
              <a:cs typeface="Lato" panose="020F0502020204030203" pitchFamily="34" charset="0"/>
            </a:rPr>
            <a:t>(third group) in</a:t>
          </a:r>
          <a:r>
            <a:rPr lang="en-US" sz="3000" b="1" i="0" kern="1200" dirty="0">
              <a:effectLst/>
              <a:latin typeface="Lato" panose="020F0502020204030203" pitchFamily="34" charset="0"/>
              <a:ea typeface="Lato" panose="020F0502020204030203" pitchFamily="34" charset="0"/>
              <a:cs typeface="Lato" panose="020F0502020204030203" pitchFamily="34" charset="0"/>
            </a:rPr>
            <a:t> </a:t>
          </a:r>
          <a:r>
            <a:rPr lang="sq-AL" sz="3000" b="1" i="0" kern="1200" dirty="0">
              <a:effectLst/>
              <a:latin typeface="Lato" panose="020F0502020204030203" pitchFamily="34" charset="0"/>
              <a:ea typeface="Lato" panose="020F0502020204030203" pitchFamily="34" charset="0"/>
              <a:cs typeface="Lato" panose="020F0502020204030203" pitchFamily="34" charset="0"/>
            </a:rPr>
            <a:t>kindergarten</a:t>
          </a:r>
          <a:r>
            <a:rPr lang="en-US" sz="3000" b="1" i="0" kern="1200" dirty="0">
              <a:effectLst/>
              <a:latin typeface="Lato" panose="020F0502020204030203" pitchFamily="34" charset="0"/>
              <a:ea typeface="Lato" panose="020F0502020204030203" pitchFamily="34" charset="0"/>
              <a:cs typeface="Lato" panose="020F0502020204030203" pitchFamily="34" charset="0"/>
            </a:rPr>
            <a:t>: </a:t>
          </a:r>
          <a:endParaRPr lang="en-US" sz="3000" b="1" kern="1200" dirty="0">
            <a:latin typeface="Lato" panose="020F0502020204030203" pitchFamily="34" charset="0"/>
            <a:ea typeface="Lato" panose="020F0502020204030203" pitchFamily="34" charset="0"/>
            <a:cs typeface="Lato" panose="020F0502020204030203" pitchFamily="34" charset="0"/>
          </a:endParaRPr>
        </a:p>
      </dsp:txBody>
      <dsp:txXfrm>
        <a:off x="6754458" y="2056652"/>
        <a:ext cx="3381090" cy="1639537"/>
      </dsp:txXfrm>
    </dsp:sp>
    <dsp:sp modelId="{0336DFAD-1572-479F-A427-5CFA4E4E5BC7}">
      <dsp:nvSpPr>
        <dsp:cNvPr id="0" name=""/>
        <dsp:cNvSpPr/>
      </dsp:nvSpPr>
      <dsp:spPr>
        <a:xfrm rot="19457599">
          <a:off x="10025286" y="2359662"/>
          <a:ext cx="1715783" cy="32124"/>
        </a:xfrm>
        <a:custGeom>
          <a:avLst/>
          <a:gdLst/>
          <a:ahLst/>
          <a:cxnLst/>
          <a:rect l="0" t="0" r="0" b="0"/>
          <a:pathLst>
            <a:path>
              <a:moveTo>
                <a:pt x="0" y="16062"/>
              </a:moveTo>
              <a:lnTo>
                <a:pt x="1715783" y="160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accent6">
                <a:lumMod val="10000"/>
              </a:schemeClr>
            </a:solidFill>
            <a:latin typeface="+mj-lt"/>
          </a:endParaRPr>
        </a:p>
      </dsp:txBody>
      <dsp:txXfrm>
        <a:off x="10840283" y="2332830"/>
        <a:ext cx="85789" cy="85789"/>
      </dsp:txXfrm>
    </dsp:sp>
    <dsp:sp modelId="{E2E4716C-4EFF-424F-B7A6-743885AB509F}">
      <dsp:nvSpPr>
        <dsp:cNvPr id="0" name=""/>
        <dsp:cNvSpPr/>
      </dsp:nvSpPr>
      <dsp:spPr>
        <a:xfrm>
          <a:off x="11579799" y="1004251"/>
          <a:ext cx="3483106" cy="174155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sq-AL" sz="3000" b="1" i="0" kern="1200" dirty="0">
              <a:effectLst/>
              <a:latin typeface="Lato" panose="020F0502020204030203" pitchFamily="34" charset="0"/>
              <a:ea typeface="Lato" panose="020F0502020204030203" pitchFamily="34" charset="0"/>
              <a:cs typeface="Lato" panose="020F0502020204030203" pitchFamily="34" charset="0"/>
            </a:rPr>
            <a:t>Third </a:t>
          </a:r>
          <a:r>
            <a:rPr lang="en-US" sz="3000" b="1" i="0" kern="1200" dirty="0">
              <a:effectLst/>
              <a:latin typeface="Lato" panose="020F0502020204030203" pitchFamily="34" charset="0"/>
              <a:ea typeface="Lato" panose="020F0502020204030203" pitchFamily="34" charset="0"/>
              <a:cs typeface="Lato" panose="020F0502020204030203" pitchFamily="34" charset="0"/>
            </a:rPr>
            <a:t>Group in kindergarten</a:t>
          </a:r>
          <a:r>
            <a:rPr lang="sq-AL" sz="3000" b="1" i="0" kern="1200" dirty="0">
              <a:effectLst/>
              <a:latin typeface="Lato" panose="020F0502020204030203" pitchFamily="34" charset="0"/>
              <a:ea typeface="Lato" panose="020F0502020204030203" pitchFamily="34" charset="0"/>
              <a:cs typeface="Lato" panose="020F0502020204030203" pitchFamily="34" charset="0"/>
            </a:rPr>
            <a:t> </a:t>
          </a:r>
          <a:r>
            <a:rPr lang="en-US" sz="3000" b="1" i="0" kern="1200" dirty="0">
              <a:effectLst/>
              <a:latin typeface="Lato" panose="020F0502020204030203" pitchFamily="34" charset="0"/>
              <a:ea typeface="Lato" panose="020F0502020204030203" pitchFamily="34" charset="0"/>
              <a:cs typeface="Lato" panose="020F0502020204030203" pitchFamily="34" charset="0"/>
            </a:rPr>
            <a:t> </a:t>
          </a:r>
          <a:endParaRPr lang="en-US" sz="3000" b="1" kern="1200" dirty="0">
            <a:latin typeface="Lato" panose="020F0502020204030203" pitchFamily="34" charset="0"/>
            <a:ea typeface="Lato" panose="020F0502020204030203" pitchFamily="34" charset="0"/>
            <a:cs typeface="Lato" panose="020F0502020204030203" pitchFamily="34" charset="0"/>
          </a:endParaRPr>
        </a:p>
      </dsp:txBody>
      <dsp:txXfrm>
        <a:off x="11630807" y="1055259"/>
        <a:ext cx="3381090" cy="1639537"/>
      </dsp:txXfrm>
    </dsp:sp>
    <dsp:sp modelId="{C8E2E952-45C4-4B1A-9557-2A6A6F449976}">
      <dsp:nvSpPr>
        <dsp:cNvPr id="0" name=""/>
        <dsp:cNvSpPr/>
      </dsp:nvSpPr>
      <dsp:spPr>
        <a:xfrm rot="2142401">
          <a:off x="10025286" y="3361055"/>
          <a:ext cx="1715783" cy="32124"/>
        </a:xfrm>
        <a:custGeom>
          <a:avLst/>
          <a:gdLst/>
          <a:ahLst/>
          <a:cxnLst/>
          <a:rect l="0" t="0" r="0" b="0"/>
          <a:pathLst>
            <a:path>
              <a:moveTo>
                <a:pt x="0" y="16062"/>
              </a:moveTo>
              <a:lnTo>
                <a:pt x="1715783" y="160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accent6">
                <a:lumMod val="10000"/>
              </a:schemeClr>
            </a:solidFill>
            <a:latin typeface="+mj-lt"/>
          </a:endParaRPr>
        </a:p>
      </dsp:txBody>
      <dsp:txXfrm>
        <a:off x="10840283" y="3334223"/>
        <a:ext cx="85789" cy="85789"/>
      </dsp:txXfrm>
    </dsp:sp>
    <dsp:sp modelId="{ADD1405B-28C2-46B9-86F7-1D5559271858}">
      <dsp:nvSpPr>
        <dsp:cNvPr id="0" name=""/>
        <dsp:cNvSpPr/>
      </dsp:nvSpPr>
      <dsp:spPr>
        <a:xfrm>
          <a:off x="11579799" y="3007037"/>
          <a:ext cx="3483106" cy="174155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i="0" kern="1200" dirty="0">
              <a:effectLst/>
              <a:latin typeface="Lato" panose="020F0502020204030203" pitchFamily="34" charset="0"/>
              <a:ea typeface="Lato" panose="020F0502020204030203" pitchFamily="34" charset="0"/>
              <a:cs typeface="Lato" panose="020F0502020204030203" pitchFamily="34" charset="0"/>
            </a:rPr>
            <a:t>Preparatory classes in basic education schools</a:t>
          </a:r>
          <a:endParaRPr lang="en-US" sz="3000" b="1" kern="1200" dirty="0">
            <a:latin typeface="Lato" panose="020F0502020204030203" pitchFamily="34" charset="0"/>
            <a:ea typeface="Lato" panose="020F0502020204030203" pitchFamily="34" charset="0"/>
            <a:cs typeface="Lato" panose="020F0502020204030203" pitchFamily="34" charset="0"/>
          </a:endParaRPr>
        </a:p>
      </dsp:txBody>
      <dsp:txXfrm>
        <a:off x="11630807" y="3058045"/>
        <a:ext cx="3381090" cy="1639537"/>
      </dsp:txXfrm>
    </dsp:sp>
    <dsp:sp modelId="{9B97382C-7724-415F-BD68-C63D42EE74E1}">
      <dsp:nvSpPr>
        <dsp:cNvPr id="0" name=""/>
        <dsp:cNvSpPr/>
      </dsp:nvSpPr>
      <dsp:spPr>
        <a:xfrm>
          <a:off x="5310207" y="4863145"/>
          <a:ext cx="1393242" cy="32124"/>
        </a:xfrm>
        <a:custGeom>
          <a:avLst/>
          <a:gdLst/>
          <a:ahLst/>
          <a:cxnLst/>
          <a:rect l="0" t="0" r="0" b="0"/>
          <a:pathLst>
            <a:path>
              <a:moveTo>
                <a:pt x="0" y="16062"/>
              </a:moveTo>
              <a:lnTo>
                <a:pt x="1393242"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accent6">
                <a:lumMod val="10000"/>
              </a:schemeClr>
            </a:solidFill>
            <a:latin typeface="+mj-lt"/>
          </a:endParaRPr>
        </a:p>
      </dsp:txBody>
      <dsp:txXfrm>
        <a:off x="5971998" y="4844376"/>
        <a:ext cx="69662" cy="69662"/>
      </dsp:txXfrm>
    </dsp:sp>
    <dsp:sp modelId="{99C1AE03-BC6A-41D8-AA3C-D3FA4BD0A2C7}">
      <dsp:nvSpPr>
        <dsp:cNvPr id="0" name=""/>
        <dsp:cNvSpPr/>
      </dsp:nvSpPr>
      <dsp:spPr>
        <a:xfrm>
          <a:off x="6703450" y="4008430"/>
          <a:ext cx="3483106" cy="174155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Font typeface="Wingdings" panose="05000000000000000000" pitchFamily="2" charset="2"/>
            <a:buNone/>
          </a:pPr>
          <a:r>
            <a:rPr lang="en-US" sz="3000" b="1" i="0" kern="1200" dirty="0">
              <a:effectLst/>
              <a:latin typeface="Lato" panose="020F0502020204030203" pitchFamily="34" charset="0"/>
              <a:ea typeface="Lato" panose="020F0502020204030203" pitchFamily="34" charset="0"/>
              <a:cs typeface="Lato" panose="020F0502020204030203" pitchFamily="34" charset="0"/>
            </a:rPr>
            <a:t>Children </a:t>
          </a:r>
          <a:r>
            <a:rPr lang="sq-AL" sz="3000" b="1" i="0" kern="1200" dirty="0">
              <a:effectLst/>
              <a:latin typeface="Lato" panose="020F0502020204030203" pitchFamily="34" charset="0"/>
              <a:ea typeface="Lato" panose="020F0502020204030203" pitchFamily="34" charset="0"/>
              <a:cs typeface="Lato" panose="020F0502020204030203" pitchFamily="34" charset="0"/>
            </a:rPr>
            <a:t>4</a:t>
          </a:r>
          <a:r>
            <a:rPr lang="en-US" sz="3000" b="1" i="0" kern="1200" dirty="0">
              <a:effectLst/>
              <a:latin typeface="Lato" panose="020F0502020204030203" pitchFamily="34" charset="0"/>
              <a:ea typeface="Lato" panose="020F0502020204030203" pitchFamily="34" charset="0"/>
              <a:cs typeface="Lato" panose="020F0502020204030203" pitchFamily="34" charset="0"/>
            </a:rPr>
            <a:t>-5 years old </a:t>
          </a:r>
          <a:r>
            <a:rPr lang="sq-AL" sz="3000" b="1" i="0" kern="1200" dirty="0">
              <a:effectLst/>
              <a:latin typeface="Lato" panose="020F0502020204030203" pitchFamily="34" charset="0"/>
              <a:ea typeface="Lato" panose="020F0502020204030203" pitchFamily="34" charset="0"/>
              <a:cs typeface="Lato" panose="020F0502020204030203" pitchFamily="34" charset="0"/>
            </a:rPr>
            <a:t>(second </a:t>
          </a:r>
          <a:r>
            <a:rPr lang="en-US" sz="3000" b="1" i="0" kern="1200" dirty="0">
              <a:effectLst/>
              <a:latin typeface="Lato" panose="020F0502020204030203" pitchFamily="34" charset="0"/>
              <a:ea typeface="Lato" panose="020F0502020204030203" pitchFamily="34" charset="0"/>
              <a:cs typeface="Lato" panose="020F0502020204030203" pitchFamily="34" charset="0"/>
            </a:rPr>
            <a:t>group</a:t>
          </a:r>
          <a:r>
            <a:rPr lang="sq-AL" sz="3000" b="1" i="0" kern="1200" dirty="0">
              <a:effectLst/>
              <a:latin typeface="Lato" panose="020F0502020204030203" pitchFamily="34" charset="0"/>
              <a:ea typeface="Lato" panose="020F0502020204030203" pitchFamily="34" charset="0"/>
              <a:cs typeface="Lato" panose="020F0502020204030203" pitchFamily="34" charset="0"/>
            </a:rPr>
            <a:t>)</a:t>
          </a:r>
          <a:r>
            <a:rPr lang="en-US" sz="3000" b="1" i="0" kern="1200" dirty="0">
              <a:effectLst/>
              <a:latin typeface="Lato" panose="020F0502020204030203" pitchFamily="34" charset="0"/>
              <a:ea typeface="Lato" panose="020F0502020204030203" pitchFamily="34" charset="0"/>
              <a:cs typeface="Lato" panose="020F0502020204030203" pitchFamily="34" charset="0"/>
            </a:rPr>
            <a:t> in </a:t>
          </a:r>
          <a:r>
            <a:rPr lang="sq-AL" sz="3000" b="1" i="0" kern="1200" dirty="0">
              <a:effectLst/>
              <a:latin typeface="Lato" panose="020F0502020204030203" pitchFamily="34" charset="0"/>
              <a:ea typeface="Lato" panose="020F0502020204030203" pitchFamily="34" charset="0"/>
              <a:cs typeface="Lato" panose="020F0502020204030203" pitchFamily="34" charset="0"/>
            </a:rPr>
            <a:t>preschool</a:t>
          </a:r>
          <a:endParaRPr lang="en-US" sz="3000" b="1" kern="1200" dirty="0">
            <a:latin typeface="Lato" panose="020F0502020204030203" pitchFamily="34" charset="0"/>
            <a:ea typeface="Lato" panose="020F0502020204030203" pitchFamily="34" charset="0"/>
            <a:cs typeface="Lato" panose="020F0502020204030203" pitchFamily="34" charset="0"/>
          </a:endParaRPr>
        </a:p>
      </dsp:txBody>
      <dsp:txXfrm>
        <a:off x="6754458" y="4059438"/>
        <a:ext cx="3381090" cy="1639537"/>
      </dsp:txXfrm>
    </dsp:sp>
    <dsp:sp modelId="{3457045B-28CF-49D6-AA4A-D51EB849A678}">
      <dsp:nvSpPr>
        <dsp:cNvPr id="0" name=""/>
        <dsp:cNvSpPr/>
      </dsp:nvSpPr>
      <dsp:spPr>
        <a:xfrm rot="3310531">
          <a:off x="4786964" y="5864538"/>
          <a:ext cx="2439728" cy="32124"/>
        </a:xfrm>
        <a:custGeom>
          <a:avLst/>
          <a:gdLst/>
          <a:ahLst/>
          <a:cxnLst/>
          <a:rect l="0" t="0" r="0" b="0"/>
          <a:pathLst>
            <a:path>
              <a:moveTo>
                <a:pt x="0" y="16062"/>
              </a:moveTo>
              <a:lnTo>
                <a:pt x="2439728"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accent6">
                <a:lumMod val="10000"/>
              </a:schemeClr>
            </a:solidFill>
            <a:latin typeface="+mj-lt"/>
          </a:endParaRPr>
        </a:p>
      </dsp:txBody>
      <dsp:txXfrm>
        <a:off x="5945835" y="5819607"/>
        <a:ext cx="121986" cy="121986"/>
      </dsp:txXfrm>
    </dsp:sp>
    <dsp:sp modelId="{3A4A11D4-3069-4288-AB31-34EEC1076965}">
      <dsp:nvSpPr>
        <dsp:cNvPr id="0" name=""/>
        <dsp:cNvSpPr/>
      </dsp:nvSpPr>
      <dsp:spPr>
        <a:xfrm>
          <a:off x="6703450" y="6011216"/>
          <a:ext cx="3483106" cy="174155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Font typeface="Wingdings" panose="05000000000000000000" pitchFamily="2" charset="2"/>
            <a:buNone/>
          </a:pPr>
          <a:r>
            <a:rPr lang="en-US" sz="3000" b="1" i="0" kern="1200" dirty="0">
              <a:effectLst/>
              <a:latin typeface="Lato" panose="020F0502020204030203" pitchFamily="34" charset="0"/>
              <a:ea typeface="Lato" panose="020F0502020204030203" pitchFamily="34" charset="0"/>
              <a:cs typeface="Lato" panose="020F0502020204030203" pitchFamily="34" charset="0"/>
            </a:rPr>
            <a:t>Children 3-4 years old </a:t>
          </a:r>
          <a:r>
            <a:rPr lang="sq-AL" sz="3000" b="1" i="0" kern="1200" dirty="0">
              <a:effectLst/>
              <a:latin typeface="Lato" panose="020F0502020204030203" pitchFamily="34" charset="0"/>
              <a:ea typeface="Lato" panose="020F0502020204030203" pitchFamily="34" charset="0"/>
              <a:cs typeface="Lato" panose="020F0502020204030203" pitchFamily="34" charset="0"/>
            </a:rPr>
            <a:t>(first </a:t>
          </a:r>
          <a:r>
            <a:rPr lang="en-US" sz="3000" b="1" i="0" kern="1200" dirty="0">
              <a:effectLst/>
              <a:latin typeface="Lato" panose="020F0502020204030203" pitchFamily="34" charset="0"/>
              <a:ea typeface="Lato" panose="020F0502020204030203" pitchFamily="34" charset="0"/>
              <a:cs typeface="Lato" panose="020F0502020204030203" pitchFamily="34" charset="0"/>
            </a:rPr>
            <a:t>group</a:t>
          </a:r>
          <a:r>
            <a:rPr lang="sq-AL" sz="3000" b="1" i="0" kern="1200" dirty="0">
              <a:effectLst/>
              <a:latin typeface="Lato" panose="020F0502020204030203" pitchFamily="34" charset="0"/>
              <a:ea typeface="Lato" panose="020F0502020204030203" pitchFamily="34" charset="0"/>
              <a:cs typeface="Lato" panose="020F0502020204030203" pitchFamily="34" charset="0"/>
            </a:rPr>
            <a:t>)</a:t>
          </a:r>
          <a:r>
            <a:rPr lang="en-US" sz="3000" b="1" i="0" kern="1200" dirty="0">
              <a:effectLst/>
              <a:latin typeface="Lato" panose="020F0502020204030203" pitchFamily="34" charset="0"/>
              <a:ea typeface="Lato" panose="020F0502020204030203" pitchFamily="34" charset="0"/>
              <a:cs typeface="Lato" panose="020F0502020204030203" pitchFamily="34" charset="0"/>
            </a:rPr>
            <a:t> in </a:t>
          </a:r>
          <a:r>
            <a:rPr lang="sq-AL" sz="3000" b="1" i="0" kern="1200" dirty="0">
              <a:effectLst/>
              <a:latin typeface="Lato" panose="020F0502020204030203" pitchFamily="34" charset="0"/>
              <a:ea typeface="Lato" panose="020F0502020204030203" pitchFamily="34" charset="0"/>
              <a:cs typeface="Lato" panose="020F0502020204030203" pitchFamily="34" charset="0"/>
            </a:rPr>
            <a:t>preschool</a:t>
          </a:r>
          <a:endParaRPr lang="en-US" sz="3000" b="1" kern="1200" dirty="0">
            <a:latin typeface="Lato" panose="020F0502020204030203" pitchFamily="34" charset="0"/>
            <a:ea typeface="Lato" panose="020F0502020204030203" pitchFamily="34" charset="0"/>
            <a:cs typeface="Lato" panose="020F0502020204030203" pitchFamily="34" charset="0"/>
          </a:endParaRPr>
        </a:p>
      </dsp:txBody>
      <dsp:txXfrm>
        <a:off x="6754458" y="6062224"/>
        <a:ext cx="3381090" cy="1639537"/>
      </dsp:txXfrm>
    </dsp:sp>
    <dsp:sp modelId="{8A2FB6E7-C08D-4713-A78F-8A6D7B7147F3}">
      <dsp:nvSpPr>
        <dsp:cNvPr id="0" name=""/>
        <dsp:cNvSpPr/>
      </dsp:nvSpPr>
      <dsp:spPr>
        <a:xfrm rot="4249260">
          <a:off x="3886349" y="6865931"/>
          <a:ext cx="4240958" cy="32124"/>
        </a:xfrm>
        <a:custGeom>
          <a:avLst/>
          <a:gdLst/>
          <a:ahLst/>
          <a:cxnLst/>
          <a:rect l="0" t="0" r="0" b="0"/>
          <a:pathLst>
            <a:path>
              <a:moveTo>
                <a:pt x="0" y="16062"/>
              </a:moveTo>
              <a:lnTo>
                <a:pt x="4240958"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accent6">
                <a:lumMod val="10000"/>
              </a:schemeClr>
            </a:solidFill>
            <a:latin typeface="+mj-lt"/>
          </a:endParaRPr>
        </a:p>
      </dsp:txBody>
      <dsp:txXfrm>
        <a:off x="5900805" y="6775969"/>
        <a:ext cx="212047" cy="212047"/>
      </dsp:txXfrm>
    </dsp:sp>
    <dsp:sp modelId="{AA8B81DF-DCDA-4509-8BE8-9B0C33272CAB}">
      <dsp:nvSpPr>
        <dsp:cNvPr id="0" name=""/>
        <dsp:cNvSpPr/>
      </dsp:nvSpPr>
      <dsp:spPr>
        <a:xfrm>
          <a:off x="6703450" y="8014003"/>
          <a:ext cx="3483106" cy="174155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i="0" kern="1200" dirty="0">
              <a:effectLst/>
              <a:latin typeface="Lato" panose="020F0502020204030203" pitchFamily="34" charset="0"/>
              <a:ea typeface="Lato" panose="020F0502020204030203" pitchFamily="34" charset="0"/>
              <a:cs typeface="Lato" panose="020F0502020204030203" pitchFamily="34" charset="0"/>
            </a:rPr>
            <a:t>Children 0-3 years old attend </a:t>
          </a:r>
          <a:r>
            <a:rPr lang="sq-AL" sz="3000" b="1" i="0" kern="1200" dirty="0">
              <a:effectLst/>
              <a:latin typeface="Lato" panose="020F0502020204030203" pitchFamily="34" charset="0"/>
              <a:ea typeface="Lato" panose="020F0502020204030203" pitchFamily="34" charset="0"/>
              <a:cs typeface="Lato" panose="020F0502020204030203" pitchFamily="34" charset="0"/>
            </a:rPr>
            <a:t>nursery</a:t>
          </a:r>
          <a:r>
            <a:rPr lang="en-US" sz="3000" b="1" i="0" kern="1200" dirty="0">
              <a:effectLst/>
              <a:latin typeface="Lato" panose="020F0502020204030203" pitchFamily="34" charset="0"/>
              <a:ea typeface="Lato" panose="020F0502020204030203" pitchFamily="34" charset="0"/>
              <a:cs typeface="Lato" panose="020F0502020204030203" pitchFamily="34" charset="0"/>
            </a:rPr>
            <a:t> centers</a:t>
          </a:r>
          <a:endParaRPr lang="en-US" sz="3000" b="1" kern="1200" dirty="0">
            <a:latin typeface="Lato" panose="020F0502020204030203" pitchFamily="34" charset="0"/>
            <a:ea typeface="Lato" panose="020F0502020204030203" pitchFamily="34" charset="0"/>
            <a:cs typeface="Lato" panose="020F0502020204030203" pitchFamily="34" charset="0"/>
          </a:endParaRPr>
        </a:p>
      </dsp:txBody>
      <dsp:txXfrm>
        <a:off x="6754458" y="8065011"/>
        <a:ext cx="3381090" cy="1639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3074B-E88C-4C59-A2E6-38FF59D75D34}">
      <dsp:nvSpPr>
        <dsp:cNvPr id="0" name=""/>
        <dsp:cNvSpPr/>
      </dsp:nvSpPr>
      <dsp:spPr>
        <a:xfrm>
          <a:off x="12982068" y="4248555"/>
          <a:ext cx="91440" cy="791483"/>
        </a:xfrm>
        <a:custGeom>
          <a:avLst/>
          <a:gdLst/>
          <a:ahLst/>
          <a:cxnLst/>
          <a:rect l="0" t="0" r="0" b="0"/>
          <a:pathLst>
            <a:path>
              <a:moveTo>
                <a:pt x="45720" y="0"/>
              </a:moveTo>
              <a:lnTo>
                <a:pt x="45720" y="79148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7C196-1EEA-4751-A1C1-12694F7F9F7C}">
      <dsp:nvSpPr>
        <dsp:cNvPr id="0" name=""/>
        <dsp:cNvSpPr/>
      </dsp:nvSpPr>
      <dsp:spPr>
        <a:xfrm>
          <a:off x="8681358" y="1728961"/>
          <a:ext cx="4346430" cy="791483"/>
        </a:xfrm>
        <a:custGeom>
          <a:avLst/>
          <a:gdLst/>
          <a:ahLst/>
          <a:cxnLst/>
          <a:rect l="0" t="0" r="0" b="0"/>
          <a:pathLst>
            <a:path>
              <a:moveTo>
                <a:pt x="0" y="0"/>
              </a:moveTo>
              <a:lnTo>
                <a:pt x="0" y="539373"/>
              </a:lnTo>
              <a:lnTo>
                <a:pt x="4346430" y="539373"/>
              </a:lnTo>
              <a:lnTo>
                <a:pt x="4346430" y="7914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02D6D4-CDE9-4F1C-B76C-4A522BDDE375}">
      <dsp:nvSpPr>
        <dsp:cNvPr id="0" name=""/>
        <dsp:cNvSpPr/>
      </dsp:nvSpPr>
      <dsp:spPr>
        <a:xfrm>
          <a:off x="9324223" y="6768149"/>
          <a:ext cx="1663098" cy="791483"/>
        </a:xfrm>
        <a:custGeom>
          <a:avLst/>
          <a:gdLst/>
          <a:ahLst/>
          <a:cxnLst/>
          <a:rect l="0" t="0" r="0" b="0"/>
          <a:pathLst>
            <a:path>
              <a:moveTo>
                <a:pt x="0" y="0"/>
              </a:moveTo>
              <a:lnTo>
                <a:pt x="0" y="539373"/>
              </a:lnTo>
              <a:lnTo>
                <a:pt x="1663098" y="539373"/>
              </a:lnTo>
              <a:lnTo>
                <a:pt x="1663098" y="7914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6FAC5-A701-4F4F-9AD5-FE758AC05DF9}">
      <dsp:nvSpPr>
        <dsp:cNvPr id="0" name=""/>
        <dsp:cNvSpPr/>
      </dsp:nvSpPr>
      <dsp:spPr>
        <a:xfrm>
          <a:off x="7661125" y="6768149"/>
          <a:ext cx="1663098" cy="791483"/>
        </a:xfrm>
        <a:custGeom>
          <a:avLst/>
          <a:gdLst/>
          <a:ahLst/>
          <a:cxnLst/>
          <a:rect l="0" t="0" r="0" b="0"/>
          <a:pathLst>
            <a:path>
              <a:moveTo>
                <a:pt x="1663098" y="0"/>
              </a:moveTo>
              <a:lnTo>
                <a:pt x="1663098" y="539373"/>
              </a:lnTo>
              <a:lnTo>
                <a:pt x="0" y="539373"/>
              </a:lnTo>
              <a:lnTo>
                <a:pt x="0" y="79148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CBD4E-0250-4553-A823-54CFEF7493FB}">
      <dsp:nvSpPr>
        <dsp:cNvPr id="0" name=""/>
        <dsp:cNvSpPr/>
      </dsp:nvSpPr>
      <dsp:spPr>
        <a:xfrm>
          <a:off x="9278503" y="4248555"/>
          <a:ext cx="91440" cy="791483"/>
        </a:xfrm>
        <a:custGeom>
          <a:avLst/>
          <a:gdLst/>
          <a:ahLst/>
          <a:cxnLst/>
          <a:rect l="0" t="0" r="0" b="0"/>
          <a:pathLst>
            <a:path>
              <a:moveTo>
                <a:pt x="45720" y="0"/>
              </a:moveTo>
              <a:lnTo>
                <a:pt x="45720" y="79148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00F5B-7C37-4909-8223-D56A93944CA9}">
      <dsp:nvSpPr>
        <dsp:cNvPr id="0" name=""/>
        <dsp:cNvSpPr/>
      </dsp:nvSpPr>
      <dsp:spPr>
        <a:xfrm>
          <a:off x="8681358" y="1728961"/>
          <a:ext cx="642865" cy="791483"/>
        </a:xfrm>
        <a:custGeom>
          <a:avLst/>
          <a:gdLst/>
          <a:ahLst/>
          <a:cxnLst/>
          <a:rect l="0" t="0" r="0" b="0"/>
          <a:pathLst>
            <a:path>
              <a:moveTo>
                <a:pt x="0" y="0"/>
              </a:moveTo>
              <a:lnTo>
                <a:pt x="0" y="539373"/>
              </a:lnTo>
              <a:lnTo>
                <a:pt x="642865" y="539373"/>
              </a:lnTo>
              <a:lnTo>
                <a:pt x="642865" y="7914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33F32C-A467-4293-A0E2-FFB52B957604}">
      <dsp:nvSpPr>
        <dsp:cNvPr id="0" name=""/>
        <dsp:cNvSpPr/>
      </dsp:nvSpPr>
      <dsp:spPr>
        <a:xfrm>
          <a:off x="4334928" y="4248555"/>
          <a:ext cx="1663098" cy="791483"/>
        </a:xfrm>
        <a:custGeom>
          <a:avLst/>
          <a:gdLst/>
          <a:ahLst/>
          <a:cxnLst/>
          <a:rect l="0" t="0" r="0" b="0"/>
          <a:pathLst>
            <a:path>
              <a:moveTo>
                <a:pt x="0" y="0"/>
              </a:moveTo>
              <a:lnTo>
                <a:pt x="0" y="539373"/>
              </a:lnTo>
              <a:lnTo>
                <a:pt x="1663098" y="539373"/>
              </a:lnTo>
              <a:lnTo>
                <a:pt x="1663098" y="79148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15C4BC-382A-444F-B8B5-73D4B36A728C}">
      <dsp:nvSpPr>
        <dsp:cNvPr id="0" name=""/>
        <dsp:cNvSpPr/>
      </dsp:nvSpPr>
      <dsp:spPr>
        <a:xfrm>
          <a:off x="2546045" y="4248555"/>
          <a:ext cx="1788883" cy="791483"/>
        </a:xfrm>
        <a:custGeom>
          <a:avLst/>
          <a:gdLst/>
          <a:ahLst/>
          <a:cxnLst/>
          <a:rect l="0" t="0" r="0" b="0"/>
          <a:pathLst>
            <a:path>
              <a:moveTo>
                <a:pt x="1788883" y="0"/>
              </a:moveTo>
              <a:lnTo>
                <a:pt x="1788883" y="539373"/>
              </a:lnTo>
              <a:lnTo>
                <a:pt x="0" y="539373"/>
              </a:lnTo>
              <a:lnTo>
                <a:pt x="0" y="79148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A3B05-F88D-4E80-A0EC-6894396AAE50}">
      <dsp:nvSpPr>
        <dsp:cNvPr id="0" name=""/>
        <dsp:cNvSpPr/>
      </dsp:nvSpPr>
      <dsp:spPr>
        <a:xfrm>
          <a:off x="4334928" y="1728961"/>
          <a:ext cx="4346430" cy="791483"/>
        </a:xfrm>
        <a:custGeom>
          <a:avLst/>
          <a:gdLst/>
          <a:ahLst/>
          <a:cxnLst/>
          <a:rect l="0" t="0" r="0" b="0"/>
          <a:pathLst>
            <a:path>
              <a:moveTo>
                <a:pt x="4346430" y="0"/>
              </a:moveTo>
              <a:lnTo>
                <a:pt x="4346430" y="539373"/>
              </a:lnTo>
              <a:lnTo>
                <a:pt x="0" y="539373"/>
              </a:lnTo>
              <a:lnTo>
                <a:pt x="0" y="7914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DC8A8B-1D53-4550-B9BA-E244FCBC1D64}">
      <dsp:nvSpPr>
        <dsp:cNvPr id="0" name=""/>
        <dsp:cNvSpPr/>
      </dsp:nvSpPr>
      <dsp:spPr>
        <a:xfrm>
          <a:off x="6920903" y="850"/>
          <a:ext cx="3520909" cy="1728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EDDD1-1B5C-4040-ADA0-5F060E994DB8}">
      <dsp:nvSpPr>
        <dsp:cNvPr id="0" name=""/>
        <dsp:cNvSpPr/>
      </dsp:nvSpPr>
      <dsp:spPr>
        <a:xfrm>
          <a:off x="7223285" y="288113"/>
          <a:ext cx="3520909" cy="17281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GOVERNANCE</a:t>
          </a:r>
          <a:r>
            <a:rPr lang="sq-AL" sz="24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 OF ECEC IN ALBANIA</a:t>
          </a:r>
          <a:endParaRPr lang="en-US" sz="24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sp:txBody>
      <dsp:txXfrm>
        <a:off x="7273900" y="338728"/>
        <a:ext cx="3419679" cy="1626880"/>
      </dsp:txXfrm>
    </dsp:sp>
    <dsp:sp modelId="{1E106850-B157-4BF4-9C25-AC0099A6B119}">
      <dsp:nvSpPr>
        <dsp:cNvPr id="0" name=""/>
        <dsp:cNvSpPr/>
      </dsp:nvSpPr>
      <dsp:spPr>
        <a:xfrm>
          <a:off x="2974211" y="2520444"/>
          <a:ext cx="2721433" cy="1728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DAA3E-0ED7-4487-A2AD-9228542282F6}">
      <dsp:nvSpPr>
        <dsp:cNvPr id="0" name=""/>
        <dsp:cNvSpPr/>
      </dsp:nvSpPr>
      <dsp:spPr>
        <a:xfrm>
          <a:off x="3276593" y="2807707"/>
          <a:ext cx="2721433" cy="17281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Municipality</a:t>
          </a:r>
        </a:p>
      </dsp:txBody>
      <dsp:txXfrm>
        <a:off x="3327208" y="2858322"/>
        <a:ext cx="2620203" cy="1626880"/>
      </dsp:txXfrm>
    </dsp:sp>
    <dsp:sp modelId="{1B20AAEA-AC4B-432A-B0D2-DC7D41AAA88C}">
      <dsp:nvSpPr>
        <dsp:cNvPr id="0" name=""/>
        <dsp:cNvSpPr/>
      </dsp:nvSpPr>
      <dsp:spPr>
        <a:xfrm>
          <a:off x="1185328" y="5040039"/>
          <a:ext cx="2721433" cy="17281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B0B15-C1DA-4D66-972B-C628A0BB7C80}">
      <dsp:nvSpPr>
        <dsp:cNvPr id="0" name=""/>
        <dsp:cNvSpPr/>
      </dsp:nvSpPr>
      <dsp:spPr>
        <a:xfrm>
          <a:off x="1487709" y="5327301"/>
          <a:ext cx="2721433" cy="172811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Nursery centers</a:t>
          </a:r>
        </a:p>
        <a:p>
          <a:pPr marL="0" lvl="0" indent="0" algn="ctr" defTabSz="1066800">
            <a:lnSpc>
              <a:spcPct val="90000"/>
            </a:lnSpc>
            <a:spcBef>
              <a:spcPct val="0"/>
            </a:spcBef>
            <a:spcAft>
              <a:spcPct val="35000"/>
            </a:spcAft>
            <a:buNone/>
          </a:pPr>
          <a:r>
            <a:rPr lang="en-US" sz="2400" b="1" i="0" kern="120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(Public and Private)</a:t>
          </a:r>
          <a:endParaRPr lang="sq-AL" sz="2400" b="1" i="0" kern="120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endParaRPr>
        </a:p>
      </dsp:txBody>
      <dsp:txXfrm>
        <a:off x="1538324" y="5377916"/>
        <a:ext cx="2620203" cy="1626880"/>
      </dsp:txXfrm>
    </dsp:sp>
    <dsp:sp modelId="{71F7F204-002C-437B-AD37-D280B5FB184E}">
      <dsp:nvSpPr>
        <dsp:cNvPr id="0" name=""/>
        <dsp:cNvSpPr/>
      </dsp:nvSpPr>
      <dsp:spPr>
        <a:xfrm>
          <a:off x="4637309" y="5040039"/>
          <a:ext cx="2721433" cy="17281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D9CF7-1CD1-4E43-9BB4-3029227704E3}">
      <dsp:nvSpPr>
        <dsp:cNvPr id="0" name=""/>
        <dsp:cNvSpPr/>
      </dsp:nvSpPr>
      <dsp:spPr>
        <a:xfrm>
          <a:off x="4939691" y="5327301"/>
          <a:ext cx="2721433" cy="172811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Kindergarten</a:t>
          </a:r>
        </a:p>
        <a:p>
          <a:pPr marL="0" lvl="0" indent="0" algn="ctr" defTabSz="1066800">
            <a:lnSpc>
              <a:spcPct val="90000"/>
            </a:lnSpc>
            <a:spcBef>
              <a:spcPct val="0"/>
            </a:spcBef>
            <a:spcAft>
              <a:spcPct val="35000"/>
            </a:spcAft>
            <a:buNone/>
          </a:pPr>
          <a:r>
            <a:rPr lang="en-US" sz="2400" b="1" i="0" kern="120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(Public)</a:t>
          </a:r>
          <a:endParaRPr lang="en-US" sz="24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sp:txBody>
      <dsp:txXfrm>
        <a:off x="4990306" y="5377916"/>
        <a:ext cx="2620203" cy="1626880"/>
      </dsp:txXfrm>
    </dsp:sp>
    <dsp:sp modelId="{B20F0008-3460-420C-B8F8-A7679927D98D}">
      <dsp:nvSpPr>
        <dsp:cNvPr id="0" name=""/>
        <dsp:cNvSpPr/>
      </dsp:nvSpPr>
      <dsp:spPr>
        <a:xfrm>
          <a:off x="7586139" y="2520444"/>
          <a:ext cx="3476169" cy="1728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A7909-F786-456F-9C63-0444E415EC40}">
      <dsp:nvSpPr>
        <dsp:cNvPr id="0" name=""/>
        <dsp:cNvSpPr/>
      </dsp:nvSpPr>
      <dsp:spPr>
        <a:xfrm>
          <a:off x="7888520" y="2807707"/>
          <a:ext cx="3476169" cy="17281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Ministry of Education and Sport</a:t>
          </a:r>
        </a:p>
      </dsp:txBody>
      <dsp:txXfrm>
        <a:off x="7939135" y="2858322"/>
        <a:ext cx="3374939" cy="1626880"/>
      </dsp:txXfrm>
    </dsp:sp>
    <dsp:sp modelId="{B6BB43BE-629F-46E2-8CF5-4F5E88EF0608}">
      <dsp:nvSpPr>
        <dsp:cNvPr id="0" name=""/>
        <dsp:cNvSpPr/>
      </dsp:nvSpPr>
      <dsp:spPr>
        <a:xfrm>
          <a:off x="7963506" y="5040039"/>
          <a:ext cx="2721433" cy="17281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BB13C-D209-4840-844B-ED0BCE70FD1E}">
      <dsp:nvSpPr>
        <dsp:cNvPr id="0" name=""/>
        <dsp:cNvSpPr/>
      </dsp:nvSpPr>
      <dsp:spPr>
        <a:xfrm>
          <a:off x="8265888" y="5327301"/>
          <a:ext cx="2721433" cy="172811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Kindergarten (Public and Private)</a:t>
          </a:r>
          <a:endParaRPr lang="en-US" sz="24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sp:txBody>
      <dsp:txXfrm>
        <a:off x="8316503" y="5377916"/>
        <a:ext cx="2620203" cy="1626880"/>
      </dsp:txXfrm>
    </dsp:sp>
    <dsp:sp modelId="{EEB44ECD-5F88-4F2C-94AE-D51DDBD404ED}">
      <dsp:nvSpPr>
        <dsp:cNvPr id="0" name=""/>
        <dsp:cNvSpPr/>
      </dsp:nvSpPr>
      <dsp:spPr>
        <a:xfrm>
          <a:off x="6300408" y="7559633"/>
          <a:ext cx="2721433" cy="17281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9FE651-7294-47AE-A0AF-786FBA562643}">
      <dsp:nvSpPr>
        <dsp:cNvPr id="0" name=""/>
        <dsp:cNvSpPr/>
      </dsp:nvSpPr>
      <dsp:spPr>
        <a:xfrm>
          <a:off x="6602790" y="7846895"/>
          <a:ext cx="2721433" cy="172811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Half-day </a:t>
          </a:r>
          <a:endParaRPr lang="sq-AL" sz="24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a:p>
          <a:pPr marL="0" lvl="0" indent="0" algn="ctr" defTabSz="1066800">
            <a:lnSpc>
              <a:spcPct val="90000"/>
            </a:lnSpc>
            <a:spcBef>
              <a:spcPct val="0"/>
            </a:spcBef>
            <a:spcAft>
              <a:spcPct val="35000"/>
            </a:spcAft>
            <a:buNone/>
          </a:pPr>
          <a:r>
            <a:rPr lang="en-US" sz="24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(no meals) open at 7:30 -</a:t>
          </a:r>
          <a:r>
            <a:rPr lang="sq-AL" sz="24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 </a:t>
          </a:r>
          <a:r>
            <a:rPr lang="en-US" sz="24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13:30</a:t>
          </a:r>
        </a:p>
      </dsp:txBody>
      <dsp:txXfrm>
        <a:off x="6653405" y="7897510"/>
        <a:ext cx="2620203" cy="1626880"/>
      </dsp:txXfrm>
    </dsp:sp>
    <dsp:sp modelId="{118C5841-1945-4DDC-ABAD-F271EC51BB49}">
      <dsp:nvSpPr>
        <dsp:cNvPr id="0" name=""/>
        <dsp:cNvSpPr/>
      </dsp:nvSpPr>
      <dsp:spPr>
        <a:xfrm>
          <a:off x="9626605" y="7559633"/>
          <a:ext cx="2721433" cy="17281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39A2C-16C0-4F4D-B268-58434AEE2BEE}">
      <dsp:nvSpPr>
        <dsp:cNvPr id="0" name=""/>
        <dsp:cNvSpPr/>
      </dsp:nvSpPr>
      <dsp:spPr>
        <a:xfrm>
          <a:off x="9928986" y="7846895"/>
          <a:ext cx="2721433" cy="172811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Full day </a:t>
          </a:r>
          <a:endParaRPr lang="sq-AL" sz="24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a:p>
          <a:pPr marL="0" lvl="0" indent="0" algn="ctr" defTabSz="1066800">
            <a:lnSpc>
              <a:spcPct val="90000"/>
            </a:lnSpc>
            <a:spcBef>
              <a:spcPct val="0"/>
            </a:spcBef>
            <a:spcAft>
              <a:spcPct val="35000"/>
            </a:spcAft>
            <a:buNone/>
          </a:pPr>
          <a:r>
            <a:rPr lang="en-US" sz="24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(with meals) open at 7:00-17:00</a:t>
          </a:r>
          <a:endParaRPr lang="sq-AL" sz="2400"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endParaRPr>
        </a:p>
      </dsp:txBody>
      <dsp:txXfrm>
        <a:off x="9979601" y="7897510"/>
        <a:ext cx="2620203" cy="1626880"/>
      </dsp:txXfrm>
    </dsp:sp>
    <dsp:sp modelId="{A2914609-E88B-4E05-A2E8-E4B7E8942813}">
      <dsp:nvSpPr>
        <dsp:cNvPr id="0" name=""/>
        <dsp:cNvSpPr/>
      </dsp:nvSpPr>
      <dsp:spPr>
        <a:xfrm>
          <a:off x="11667071" y="2520444"/>
          <a:ext cx="2721433" cy="1728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3F1EA1-DF33-4EFC-B6D5-C3806A36166C}">
      <dsp:nvSpPr>
        <dsp:cNvPr id="0" name=""/>
        <dsp:cNvSpPr/>
      </dsp:nvSpPr>
      <dsp:spPr>
        <a:xfrm>
          <a:off x="11969453" y="2807707"/>
          <a:ext cx="2721433" cy="17281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lumMod val="10000"/>
                </a:schemeClr>
              </a:solidFill>
              <a:latin typeface="Lato" panose="020F0502020204030203" pitchFamily="34" charset="0"/>
              <a:ea typeface="Lato" panose="020F0502020204030203" pitchFamily="34" charset="0"/>
              <a:cs typeface="Lato" panose="020F0502020204030203" pitchFamily="34" charset="0"/>
            </a:rPr>
            <a:t>Ministry of Health and Social Protection</a:t>
          </a:r>
        </a:p>
      </dsp:txBody>
      <dsp:txXfrm>
        <a:off x="12020068" y="2858322"/>
        <a:ext cx="2620203" cy="1626880"/>
      </dsp:txXfrm>
    </dsp:sp>
    <dsp:sp modelId="{30659A29-474F-41EA-B812-2CBF13B733AC}">
      <dsp:nvSpPr>
        <dsp:cNvPr id="0" name=""/>
        <dsp:cNvSpPr/>
      </dsp:nvSpPr>
      <dsp:spPr>
        <a:xfrm>
          <a:off x="11667071" y="5040039"/>
          <a:ext cx="2721433" cy="17281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249CD2-41E2-4F38-8904-76AE6996DD12}">
      <dsp:nvSpPr>
        <dsp:cNvPr id="0" name=""/>
        <dsp:cNvSpPr/>
      </dsp:nvSpPr>
      <dsp:spPr>
        <a:xfrm>
          <a:off x="11969453" y="5327301"/>
          <a:ext cx="2721433" cy="172811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Nursery centers</a:t>
          </a:r>
        </a:p>
        <a:p>
          <a:pPr marL="0" lvl="0" indent="0" algn="ctr" defTabSz="1066800">
            <a:lnSpc>
              <a:spcPct val="90000"/>
            </a:lnSpc>
            <a:spcBef>
              <a:spcPct val="0"/>
            </a:spcBef>
            <a:spcAft>
              <a:spcPct val="35000"/>
            </a:spcAft>
            <a:buNone/>
          </a:pPr>
          <a:r>
            <a:rPr lang="en-US" sz="2400" b="1" i="0" kern="120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rPr>
            <a:t>(Public and Private)</a:t>
          </a:r>
          <a:endParaRPr lang="sq-AL" sz="2400" b="1" i="0" kern="1200" dirty="0">
            <a:solidFill>
              <a:schemeClr val="accent6">
                <a:lumMod val="10000"/>
              </a:schemeClr>
            </a:solidFill>
            <a:effectLst/>
            <a:latin typeface="Lato" panose="020F0502020204030203" pitchFamily="34" charset="0"/>
            <a:ea typeface="Lato" panose="020F0502020204030203" pitchFamily="34" charset="0"/>
            <a:cs typeface="Lato" panose="020F0502020204030203" pitchFamily="34" charset="0"/>
          </a:endParaRPr>
        </a:p>
      </dsp:txBody>
      <dsp:txXfrm>
        <a:off x="12020068" y="5377916"/>
        <a:ext cx="2620203" cy="16268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q-A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3E9A21-779C-4ED0-AD05-F019AD606362}" type="datetimeFigureOut">
              <a:rPr lang="sq-AL" smtClean="0"/>
              <a:t>31.5.2023</a:t>
            </a:fld>
            <a:endParaRPr lang="sq-A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q-A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q-A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q-A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6940F-8128-45D0-AE9E-CC8021088255}" type="slidenum">
              <a:rPr lang="sq-AL" smtClean="0"/>
              <a:t>‹#›</a:t>
            </a:fld>
            <a:endParaRPr lang="sq-AL"/>
          </a:p>
        </p:txBody>
      </p:sp>
    </p:spTree>
    <p:extLst>
      <p:ext uri="{BB962C8B-B14F-4D97-AF65-F5344CB8AC3E}">
        <p14:creationId xmlns:p14="http://schemas.microsoft.com/office/powerpoint/2010/main" val="227536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5"/>
          </p:nvPr>
        </p:nvSpPr>
        <p:spPr/>
        <p:txBody>
          <a:bodyPr/>
          <a:lstStyle/>
          <a:p>
            <a:fld id="{AB86940F-8128-45D0-AE9E-CC8021088255}" type="slidenum">
              <a:rPr lang="sq-AL" smtClean="0"/>
              <a:t>1</a:t>
            </a:fld>
            <a:endParaRPr lang="sq-AL"/>
          </a:p>
        </p:txBody>
      </p:sp>
    </p:spTree>
    <p:extLst>
      <p:ext uri="{BB962C8B-B14F-4D97-AF65-F5344CB8AC3E}">
        <p14:creationId xmlns:p14="http://schemas.microsoft.com/office/powerpoint/2010/main" val="6356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14.svg"/><Relationship Id="rId5" Type="http://schemas.openxmlformats.org/officeDocument/2006/relationships/diagramColors" Target="../diagrams/colors2.xml"/><Relationship Id="rId10" Type="http://schemas.openxmlformats.org/officeDocument/2006/relationships/image" Target="../media/image13.png"/><Relationship Id="rId4" Type="http://schemas.openxmlformats.org/officeDocument/2006/relationships/diagramQuickStyle" Target="../diagrams/quickStyle2.xml"/><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75644" y="-3492386"/>
            <a:ext cx="12737985" cy="12750686"/>
            <a:chOff x="0" y="0"/>
            <a:chExt cx="16983979" cy="17000914"/>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472968" y="2849515"/>
              <a:ext cx="12678431" cy="1267843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18449" r="-34912"/>
                </a:stretch>
              </a:blipFill>
              <a:ln>
                <a:noFill/>
              </a:ln>
            </p:spPr>
          </p:sp>
        </p:grpSp>
      </p:grpSp>
      <p:sp>
        <p:nvSpPr>
          <p:cNvPr id="9" name="TextBox 9"/>
          <p:cNvSpPr txBox="1"/>
          <p:nvPr/>
        </p:nvSpPr>
        <p:spPr>
          <a:xfrm>
            <a:off x="12332161" y="9203769"/>
            <a:ext cx="3821058" cy="583493"/>
          </a:xfrm>
          <a:prstGeom prst="rect">
            <a:avLst/>
          </a:prstGeom>
        </p:spPr>
        <p:txBody>
          <a:bodyPr wrap="square" lIns="0" tIns="0" rIns="0" bIns="0" rtlCol="0" anchor="t">
            <a:spAutoFit/>
          </a:bodyPr>
          <a:lstStyle/>
          <a:p>
            <a:pPr algn="ctr">
              <a:lnSpc>
                <a:spcPts val="4899"/>
              </a:lnSpc>
            </a:pPr>
            <a:r>
              <a:rPr lang="en-US" sz="3499" dirty="0">
                <a:solidFill>
                  <a:srgbClr val="015C60"/>
                </a:solidFill>
                <a:latin typeface="Roboto Condensed"/>
              </a:rPr>
              <a:t>#FamilyCentredECI</a:t>
            </a:r>
          </a:p>
        </p:txBody>
      </p:sp>
      <p:grpSp>
        <p:nvGrpSpPr>
          <p:cNvPr id="10" name="Group 10"/>
          <p:cNvGrpSpPr/>
          <p:nvPr/>
        </p:nvGrpSpPr>
        <p:grpSpPr>
          <a:xfrm>
            <a:off x="364169" y="9057991"/>
            <a:ext cx="8779831" cy="1039774"/>
            <a:chOff x="0" y="0"/>
            <a:chExt cx="11706442" cy="1386365"/>
          </a:xfrm>
        </p:grpSpPr>
        <p:pic>
          <p:nvPicPr>
            <p:cNvPr id="11" name="Picture 11"/>
            <p:cNvPicPr>
              <a:picLocks noChangeAspect="1"/>
            </p:cNvPicPr>
            <p:nvPr/>
          </p:nvPicPr>
          <p:blipFill>
            <a:blip r:embed="rId4"/>
            <a:srcRect/>
            <a:stretch>
              <a:fillRect/>
            </a:stretch>
          </p:blipFill>
          <p:spPr>
            <a:xfrm>
              <a:off x="0" y="242200"/>
              <a:ext cx="1466611" cy="901965"/>
            </a:xfrm>
            <a:prstGeom prst="rect">
              <a:avLst/>
            </a:prstGeom>
          </p:spPr>
        </p:pic>
        <p:pic>
          <p:nvPicPr>
            <p:cNvPr id="12" name="Picture 12"/>
            <p:cNvPicPr>
              <a:picLocks noChangeAspect="1"/>
            </p:cNvPicPr>
            <p:nvPr/>
          </p:nvPicPr>
          <p:blipFill>
            <a:blip r:embed="rId5"/>
            <a:srcRect l="25167" t="26606" r="30815" b="38289"/>
            <a:stretch>
              <a:fillRect/>
            </a:stretch>
          </p:blipFill>
          <p:spPr>
            <a:xfrm>
              <a:off x="3318151" y="5559"/>
              <a:ext cx="1224348" cy="1380805"/>
            </a:xfrm>
            <a:prstGeom prst="rect">
              <a:avLst/>
            </a:prstGeom>
          </p:spPr>
        </p:pic>
        <p:pic>
          <p:nvPicPr>
            <p:cNvPr id="13" name="Picture 13"/>
            <p:cNvPicPr>
              <a:picLocks noChangeAspect="1"/>
            </p:cNvPicPr>
            <p:nvPr/>
          </p:nvPicPr>
          <p:blipFill>
            <a:blip r:embed="rId6"/>
            <a:srcRect/>
            <a:stretch>
              <a:fillRect/>
            </a:stretch>
          </p:blipFill>
          <p:spPr>
            <a:xfrm>
              <a:off x="1466611" y="0"/>
              <a:ext cx="1851541" cy="1314594"/>
            </a:xfrm>
            <a:prstGeom prst="rect">
              <a:avLst/>
            </a:prstGeom>
          </p:spPr>
        </p:pic>
        <p:pic>
          <p:nvPicPr>
            <p:cNvPr id="14" name="Picture 14"/>
            <p:cNvPicPr>
              <a:picLocks noChangeAspect="1"/>
            </p:cNvPicPr>
            <p:nvPr/>
          </p:nvPicPr>
          <p:blipFill>
            <a:blip r:embed="rId7"/>
            <a:srcRect/>
            <a:stretch>
              <a:fillRect/>
            </a:stretch>
          </p:blipFill>
          <p:spPr>
            <a:xfrm>
              <a:off x="4770610" y="215836"/>
              <a:ext cx="1045431" cy="1011707"/>
            </a:xfrm>
            <a:prstGeom prst="rect">
              <a:avLst/>
            </a:prstGeom>
          </p:spPr>
        </p:pic>
        <p:pic>
          <p:nvPicPr>
            <p:cNvPr id="15" name="Picture 15"/>
            <p:cNvPicPr>
              <a:picLocks noChangeAspect="1"/>
            </p:cNvPicPr>
            <p:nvPr/>
          </p:nvPicPr>
          <p:blipFill>
            <a:blip r:embed="rId8"/>
            <a:srcRect/>
            <a:stretch>
              <a:fillRect/>
            </a:stretch>
          </p:blipFill>
          <p:spPr>
            <a:xfrm>
              <a:off x="6160542" y="471783"/>
              <a:ext cx="1326274" cy="697745"/>
            </a:xfrm>
            <a:prstGeom prst="rect">
              <a:avLst/>
            </a:prstGeom>
          </p:spPr>
        </p:pic>
        <p:pic>
          <p:nvPicPr>
            <p:cNvPr id="16" name="Picture 16"/>
            <p:cNvPicPr>
              <a:picLocks noChangeAspect="1"/>
            </p:cNvPicPr>
            <p:nvPr/>
          </p:nvPicPr>
          <p:blipFill>
            <a:blip r:embed="rId9"/>
            <a:srcRect/>
            <a:stretch>
              <a:fillRect/>
            </a:stretch>
          </p:blipFill>
          <p:spPr>
            <a:xfrm>
              <a:off x="7831316" y="413767"/>
              <a:ext cx="3875126" cy="813776"/>
            </a:xfrm>
            <a:prstGeom prst="rect">
              <a:avLst/>
            </a:prstGeom>
          </p:spPr>
        </p:pic>
      </p:grpSp>
      <p:pic>
        <p:nvPicPr>
          <p:cNvPr id="17" name="Picture 17"/>
          <p:cNvPicPr>
            <a:picLocks noChangeAspect="1"/>
          </p:cNvPicPr>
          <p:nvPr/>
        </p:nvPicPr>
        <p:blipFill>
          <a:blip r:embed="rId10"/>
          <a:srcRect l="12705" t="37209" r="7260" b="39371"/>
          <a:stretch>
            <a:fillRect/>
          </a:stretch>
        </p:blipFill>
        <p:spPr>
          <a:xfrm>
            <a:off x="414247" y="476816"/>
            <a:ext cx="6088433" cy="1781523"/>
          </a:xfrm>
          <a:prstGeom prst="rect">
            <a:avLst/>
          </a:prstGeom>
        </p:spPr>
      </p:pic>
      <p:sp>
        <p:nvSpPr>
          <p:cNvPr id="18" name="TextBox 18"/>
          <p:cNvSpPr txBox="1"/>
          <p:nvPr/>
        </p:nvSpPr>
        <p:spPr>
          <a:xfrm>
            <a:off x="414247" y="3337256"/>
            <a:ext cx="10897717" cy="1846659"/>
          </a:xfrm>
          <a:prstGeom prst="rect">
            <a:avLst/>
          </a:prstGeom>
        </p:spPr>
        <p:txBody>
          <a:bodyPr lIns="0" tIns="0" rIns="0" bIns="0" rtlCol="0" anchor="t">
            <a:spAutoFit/>
          </a:bodyPr>
          <a:lstStyle/>
          <a:p>
            <a:r>
              <a:rPr lang="sq-AL" sz="6000" dirty="0">
                <a:solidFill>
                  <a:srgbClr val="015C60"/>
                </a:solidFill>
                <a:latin typeface="Open Sans Bold Bold"/>
              </a:rPr>
              <a:t>Trainning Programmes </a:t>
            </a:r>
          </a:p>
          <a:p>
            <a:r>
              <a:rPr lang="sq-AL" sz="6000" dirty="0">
                <a:solidFill>
                  <a:srgbClr val="015C60"/>
                </a:solidFill>
                <a:latin typeface="Open Sans Bold Bold"/>
              </a:rPr>
              <a:t>for teachers in Albania</a:t>
            </a:r>
            <a:endParaRPr lang="en-US" sz="6000" dirty="0">
              <a:solidFill>
                <a:srgbClr val="015C60"/>
              </a:solidFill>
              <a:latin typeface="Open Sans Bold Bold"/>
            </a:endParaRPr>
          </a:p>
        </p:txBody>
      </p:sp>
      <p:sp>
        <p:nvSpPr>
          <p:cNvPr id="20" name="TextBox 20"/>
          <p:cNvSpPr txBox="1"/>
          <p:nvPr/>
        </p:nvSpPr>
        <p:spPr>
          <a:xfrm>
            <a:off x="93346" y="6166844"/>
            <a:ext cx="9994447" cy="1334083"/>
          </a:xfrm>
          <a:prstGeom prst="rect">
            <a:avLst/>
          </a:prstGeom>
        </p:spPr>
        <p:txBody>
          <a:bodyPr wrap="square" lIns="0" tIns="0" rIns="0" bIns="0" rtlCol="0" anchor="t">
            <a:spAutoFit/>
          </a:bodyPr>
          <a:lstStyle/>
          <a:p>
            <a:pPr algn="ctr">
              <a:lnSpc>
                <a:spcPts val="5879"/>
              </a:lnSpc>
              <a:spcBef>
                <a:spcPct val="0"/>
              </a:spcBef>
            </a:pPr>
            <a:r>
              <a:rPr lang="sq-AL" sz="2800" b="1" dirty="0">
                <a:solidFill>
                  <a:srgbClr val="015C60"/>
                </a:solidFill>
                <a:latin typeface="Open Sans" panose="020B0606030504020204" pitchFamily="34" charset="0"/>
                <a:ea typeface="Open Sans" panose="020B0606030504020204" pitchFamily="34" charset="0"/>
                <a:cs typeface="Open Sans" panose="020B0606030504020204" pitchFamily="34" charset="0"/>
              </a:rPr>
              <a:t>AURELA ZISI</a:t>
            </a:r>
            <a:endParaRPr lang="en-US" sz="2800" b="1" dirty="0">
              <a:solidFill>
                <a:srgbClr val="015C60"/>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spcBef>
                <a:spcPct val="0"/>
              </a:spcBef>
            </a:pPr>
            <a:r>
              <a:rPr lang="en-US" sz="2800" b="1" dirty="0">
                <a:solidFill>
                  <a:srgbClr val="015C60"/>
                </a:solidFill>
                <a:effectLst/>
                <a:latin typeface="Open Sans" panose="020B0606030504020204" pitchFamily="34" charset="0"/>
                <a:ea typeface="Open Sans" panose="020B0606030504020204" pitchFamily="34" charset="0"/>
                <a:cs typeface="Open Sans" panose="020B0606030504020204" pitchFamily="34" charset="0"/>
              </a:rPr>
              <a:t>Quality Assurance Agency of Pre-university Education</a:t>
            </a:r>
            <a:endParaRPr lang="en-US" sz="2800" b="1" dirty="0">
              <a:solidFill>
                <a:srgbClr val="015C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6" name="Picture 25">
            <a:extLst>
              <a:ext uri="{FF2B5EF4-FFF2-40B4-BE49-F238E27FC236}">
                <a16:creationId xmlns:a16="http://schemas.microsoft.com/office/drawing/2014/main" id="{418344BF-BD15-B0DC-3A0F-B61B7D60FC53}"/>
              </a:ext>
            </a:extLst>
          </p:cNvPr>
          <p:cNvPicPr>
            <a:picLocks noChangeAspect="1"/>
          </p:cNvPicPr>
          <p:nvPr/>
        </p:nvPicPr>
        <p:blipFill>
          <a:blip r:embed="rId11"/>
          <a:stretch>
            <a:fillRect/>
          </a:stretch>
        </p:blipFill>
        <p:spPr>
          <a:xfrm>
            <a:off x="4419600" y="5624012"/>
            <a:ext cx="1465266" cy="7386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FDFAFE-7E09-6664-3916-B73FEDBF87C1}"/>
              </a:ext>
            </a:extLst>
          </p:cNvPr>
          <p:cNvSpPr txBox="1"/>
          <p:nvPr/>
        </p:nvSpPr>
        <p:spPr>
          <a:xfrm>
            <a:off x="2286000" y="424840"/>
            <a:ext cx="13106400" cy="120032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GB" sz="3600" b="1" i="0" baseline="0" dirty="0">
                <a:solidFill>
                  <a:srgbClr val="015C60"/>
                </a:solidFill>
                <a:effectLst/>
              </a:rPr>
              <a:t>Number of students with disabilities, integrated in public and private kindergartens/general and special educational institutions</a:t>
            </a:r>
            <a:endParaRPr lang="en-US" sz="3600" b="1" dirty="0">
              <a:solidFill>
                <a:srgbClr val="015C60"/>
              </a:solidFill>
              <a:effectLst/>
            </a:endParaRPr>
          </a:p>
        </p:txBody>
      </p:sp>
      <p:graphicFrame>
        <p:nvGraphicFramePr>
          <p:cNvPr id="6" name="Chart 5">
            <a:extLst>
              <a:ext uri="{FF2B5EF4-FFF2-40B4-BE49-F238E27FC236}">
                <a16:creationId xmlns:a16="http://schemas.microsoft.com/office/drawing/2014/main" id="{E2F93501-02E4-82C0-158F-4E7570EB28B6}"/>
              </a:ext>
            </a:extLst>
          </p:cNvPr>
          <p:cNvGraphicFramePr/>
          <p:nvPr>
            <p:extLst>
              <p:ext uri="{D42A27DB-BD31-4B8C-83A1-F6EECF244321}">
                <p14:modId xmlns:p14="http://schemas.microsoft.com/office/powerpoint/2010/main" val="4109137783"/>
              </p:ext>
            </p:extLst>
          </p:nvPr>
        </p:nvGraphicFramePr>
        <p:xfrm>
          <a:off x="1219200" y="1333500"/>
          <a:ext cx="14655260" cy="7928495"/>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2">
            <a:extLst>
              <a:ext uri="{FF2B5EF4-FFF2-40B4-BE49-F238E27FC236}">
                <a16:creationId xmlns:a16="http://schemas.microsoft.com/office/drawing/2014/main" id="{B2FC4833-88DD-4679-8099-309B7BACB901}"/>
              </a:ext>
            </a:extLst>
          </p:cNvPr>
          <p:cNvGrpSpPr>
            <a:grpSpLocks noChangeAspect="1"/>
          </p:cNvGrpSpPr>
          <p:nvPr/>
        </p:nvGrpSpPr>
        <p:grpSpPr>
          <a:xfrm>
            <a:off x="16501409" y="8481958"/>
            <a:ext cx="1515782" cy="1552685"/>
            <a:chOff x="0" y="0"/>
            <a:chExt cx="2086610" cy="2137410"/>
          </a:xfrm>
        </p:grpSpPr>
        <p:sp>
          <p:nvSpPr>
            <p:cNvPr id="3" name="Freeform 3">
              <a:extLst>
                <a:ext uri="{FF2B5EF4-FFF2-40B4-BE49-F238E27FC236}">
                  <a16:creationId xmlns:a16="http://schemas.microsoft.com/office/drawing/2014/main" id="{C5093542-A058-2365-41FB-9FB383C832D2}"/>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grpSp>
        <p:nvGrpSpPr>
          <p:cNvPr id="4" name="Group 7">
            <a:extLst>
              <a:ext uri="{FF2B5EF4-FFF2-40B4-BE49-F238E27FC236}">
                <a16:creationId xmlns:a16="http://schemas.microsoft.com/office/drawing/2014/main" id="{4A26608D-FA2D-5392-2C55-8A0B5BE931EE}"/>
              </a:ext>
            </a:extLst>
          </p:cNvPr>
          <p:cNvGrpSpPr>
            <a:grpSpLocks noChangeAspect="1"/>
          </p:cNvGrpSpPr>
          <p:nvPr/>
        </p:nvGrpSpPr>
        <p:grpSpPr>
          <a:xfrm rot="-953645">
            <a:off x="15393958" y="-7320909"/>
            <a:ext cx="10084088" cy="10082939"/>
            <a:chOff x="0" y="0"/>
            <a:chExt cx="6350013" cy="6349289"/>
          </a:xfrm>
        </p:grpSpPr>
        <p:sp>
          <p:nvSpPr>
            <p:cNvPr id="7" name="Freeform 8">
              <a:extLst>
                <a:ext uri="{FF2B5EF4-FFF2-40B4-BE49-F238E27FC236}">
                  <a16:creationId xmlns:a16="http://schemas.microsoft.com/office/drawing/2014/main" id="{5A2003D8-D599-50C7-DD11-CB024F0C9E38}"/>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8" name="Group 9">
            <a:extLst>
              <a:ext uri="{FF2B5EF4-FFF2-40B4-BE49-F238E27FC236}">
                <a16:creationId xmlns:a16="http://schemas.microsoft.com/office/drawing/2014/main" id="{D7A24F68-5518-5EBE-6A0D-901B18365C6C}"/>
              </a:ext>
            </a:extLst>
          </p:cNvPr>
          <p:cNvGrpSpPr>
            <a:grpSpLocks noChangeAspect="1"/>
          </p:cNvGrpSpPr>
          <p:nvPr/>
        </p:nvGrpSpPr>
        <p:grpSpPr>
          <a:xfrm rot="-953645">
            <a:off x="-2939633" y="9129208"/>
            <a:ext cx="5493690" cy="5493064"/>
            <a:chOff x="0" y="0"/>
            <a:chExt cx="6350013" cy="6349289"/>
          </a:xfrm>
        </p:grpSpPr>
        <p:sp>
          <p:nvSpPr>
            <p:cNvPr id="9" name="Freeform 10">
              <a:extLst>
                <a:ext uri="{FF2B5EF4-FFF2-40B4-BE49-F238E27FC236}">
                  <a16:creationId xmlns:a16="http://schemas.microsoft.com/office/drawing/2014/main" id="{A0F2A3B4-0875-CD60-78CE-F4A0241B25F8}"/>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
        <p:nvSpPr>
          <p:cNvPr id="10" name="TextBox 2">
            <a:extLst>
              <a:ext uri="{FF2B5EF4-FFF2-40B4-BE49-F238E27FC236}">
                <a16:creationId xmlns:a16="http://schemas.microsoft.com/office/drawing/2014/main" id="{3C73E8AF-4B59-ACF5-C32A-C8AF6DB295B2}"/>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Tree>
    <p:extLst>
      <p:ext uri="{BB962C8B-B14F-4D97-AF65-F5344CB8AC3E}">
        <p14:creationId xmlns:p14="http://schemas.microsoft.com/office/powerpoint/2010/main" val="346617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7190-698E-7A3A-8F56-A19387D0C634}"/>
              </a:ext>
            </a:extLst>
          </p:cNvPr>
          <p:cNvSpPr txBox="1">
            <a:spLocks/>
          </p:cNvSpPr>
          <p:nvPr/>
        </p:nvSpPr>
        <p:spPr bwMode="auto">
          <a:xfrm>
            <a:off x="381000" y="190500"/>
            <a:ext cx="16454914" cy="1242456"/>
          </a:xfrm>
          <a:prstGeom prst="rect">
            <a:avLst/>
          </a:prstGeom>
          <a:noFill/>
          <a:ln w="9525">
            <a:noFill/>
            <a:miter lim="800000"/>
            <a:headEnd/>
            <a:tailEnd/>
          </a:ln>
        </p:spPr>
        <p:txBody>
          <a:bodyPr vert="horz" wrap="square" lIns="182832" tIns="91416" rIns="182832" bIns="91416"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lgn="ctr">
              <a:spcBef>
                <a:spcPts val="0"/>
              </a:spcBef>
              <a:spcAft>
                <a:spcPts val="0"/>
              </a:spcAft>
            </a:pPr>
            <a:r>
              <a:rPr lang="en-US" sz="3599" dirty="0">
                <a:solidFill>
                  <a:srgbClr val="015C60"/>
                </a:solidFill>
                <a:latin typeface="Lato" panose="020F0502020204030203" pitchFamily="34" charset="0"/>
                <a:ea typeface="Lato" panose="020F0502020204030203" pitchFamily="34" charset="0"/>
                <a:cs typeface="Lato" panose="020F0502020204030203" pitchFamily="34" charset="0"/>
              </a:rPr>
              <a:t>Inclusive in preuniversity education</a:t>
            </a:r>
            <a:br>
              <a:rPr lang="en-US" sz="3599" b="1" dirty="0">
                <a:solidFill>
                  <a:srgbClr val="015C60"/>
                </a:solidFill>
                <a:latin typeface="Lato" panose="020F0502020204030203" pitchFamily="34" charset="0"/>
                <a:ea typeface="Lato" panose="020F0502020204030203" pitchFamily="34" charset="0"/>
                <a:cs typeface="Lato" panose="020F0502020204030203" pitchFamily="34" charset="0"/>
              </a:rPr>
            </a:br>
            <a:r>
              <a:rPr lang="en-US" sz="3599" b="1" i="1" dirty="0">
                <a:solidFill>
                  <a:srgbClr val="015C60"/>
                </a:solidFill>
                <a:latin typeface="Lato" panose="020F0502020204030203" pitchFamily="34" charset="0"/>
                <a:ea typeface="Lato" panose="020F0502020204030203" pitchFamily="34" charset="0"/>
                <a:cs typeface="Lato" panose="020F0502020204030203" pitchFamily="34" charset="0"/>
              </a:rPr>
              <a:t>Assistant teacher in public education</a:t>
            </a:r>
          </a:p>
        </p:txBody>
      </p:sp>
      <p:graphicFrame>
        <p:nvGraphicFramePr>
          <p:cNvPr id="48" name="Chart 47">
            <a:extLst>
              <a:ext uri="{FF2B5EF4-FFF2-40B4-BE49-F238E27FC236}">
                <a16:creationId xmlns:a16="http://schemas.microsoft.com/office/drawing/2014/main" id="{9E3A6CA3-A2BA-1134-D7EA-3AA8A4BE93B5}"/>
              </a:ext>
            </a:extLst>
          </p:cNvPr>
          <p:cNvGraphicFramePr/>
          <p:nvPr>
            <p:extLst>
              <p:ext uri="{D42A27DB-BD31-4B8C-83A1-F6EECF244321}">
                <p14:modId xmlns:p14="http://schemas.microsoft.com/office/powerpoint/2010/main" val="3602672291"/>
              </p:ext>
            </p:extLst>
          </p:nvPr>
        </p:nvGraphicFramePr>
        <p:xfrm>
          <a:off x="1143000" y="1638300"/>
          <a:ext cx="16454915" cy="4251611"/>
        </p:xfrm>
        <a:graphic>
          <a:graphicData uri="http://schemas.openxmlformats.org/drawingml/2006/chart">
            <c:chart xmlns:c="http://schemas.openxmlformats.org/drawingml/2006/chart" xmlns:r="http://schemas.openxmlformats.org/officeDocument/2006/relationships" r:id="rId2"/>
          </a:graphicData>
        </a:graphic>
      </p:graphicFrame>
      <p:grpSp>
        <p:nvGrpSpPr>
          <p:cNvPr id="49" name="Group 48">
            <a:extLst>
              <a:ext uri="{FF2B5EF4-FFF2-40B4-BE49-F238E27FC236}">
                <a16:creationId xmlns:a16="http://schemas.microsoft.com/office/drawing/2014/main" id="{B3989E55-AFB0-5CFC-59C6-CCCC1921104E}"/>
              </a:ext>
            </a:extLst>
          </p:cNvPr>
          <p:cNvGrpSpPr/>
          <p:nvPr/>
        </p:nvGrpSpPr>
        <p:grpSpPr>
          <a:xfrm>
            <a:off x="228600" y="6465277"/>
            <a:ext cx="4670465" cy="2462212"/>
            <a:chOff x="17535181" y="5380673"/>
            <a:chExt cx="4269113" cy="2462212"/>
          </a:xfrm>
        </p:grpSpPr>
        <p:sp>
          <p:nvSpPr>
            <p:cNvPr id="50" name="CuadroTexto 351">
              <a:extLst>
                <a:ext uri="{FF2B5EF4-FFF2-40B4-BE49-F238E27FC236}">
                  <a16:creationId xmlns:a16="http://schemas.microsoft.com/office/drawing/2014/main" id="{D450BEA7-2E8B-B607-21E5-46E8DAF86661}"/>
                </a:ext>
              </a:extLst>
            </p:cNvPr>
            <p:cNvSpPr txBox="1"/>
            <p:nvPr/>
          </p:nvSpPr>
          <p:spPr>
            <a:xfrm>
              <a:off x="17535181" y="5903893"/>
              <a:ext cx="4269113" cy="1938992"/>
            </a:xfrm>
            <a:prstGeom prst="rect">
              <a:avLst/>
            </a:prstGeom>
            <a:noFill/>
          </p:spPr>
          <p:txBody>
            <a:bodyPr wrap="square" rtlCol="0">
              <a:spAutoFit/>
            </a:bodyPr>
            <a:lstStyle/>
            <a:p>
              <a:pPr algn="ctr"/>
              <a:r>
                <a:rPr lang="en-US" sz="2400" b="1" dirty="0">
                  <a:solidFill>
                    <a:schemeClr val="accent6">
                      <a:lumMod val="10000"/>
                    </a:schemeClr>
                  </a:solidFill>
                  <a:latin typeface="Lato Light" panose="020F0502020204030203" pitchFamily="34" charset="0"/>
                  <a:ea typeface="Lato Light" panose="020F0502020204030203" pitchFamily="34" charset="0"/>
                  <a:cs typeface="Lato Light" panose="020F0502020204030203" pitchFamily="34" charset="0"/>
                </a:rPr>
                <a:t>The profession of special pedagogy teacher has been defined as a regulated profession and efforts are being made to hire licensed teachers with priority.</a:t>
              </a:r>
            </a:p>
          </p:txBody>
        </p:sp>
        <p:sp>
          <p:nvSpPr>
            <p:cNvPr id="51" name="CuadroTexto 395">
              <a:extLst>
                <a:ext uri="{FF2B5EF4-FFF2-40B4-BE49-F238E27FC236}">
                  <a16:creationId xmlns:a16="http://schemas.microsoft.com/office/drawing/2014/main" id="{3EFB61DB-1680-B748-205F-1CFE85E9A490}"/>
                </a:ext>
              </a:extLst>
            </p:cNvPr>
            <p:cNvSpPr txBox="1"/>
            <p:nvPr/>
          </p:nvSpPr>
          <p:spPr>
            <a:xfrm flipH="1">
              <a:off x="17770678" y="5380673"/>
              <a:ext cx="3934362" cy="523220"/>
            </a:xfrm>
            <a:prstGeom prst="rect">
              <a:avLst/>
            </a:prstGeom>
            <a:noFill/>
          </p:spPr>
          <p:txBody>
            <a:bodyPr wrap="square" rtlCol="0">
              <a:spAutoFit/>
            </a:bodyPr>
            <a:lstStyle/>
            <a:p>
              <a:pPr algn="ctr"/>
              <a:r>
                <a:rPr lang="en-US" sz="2800" b="1" dirty="0">
                  <a:solidFill>
                    <a:schemeClr val="tx2"/>
                  </a:solidFill>
                  <a:latin typeface="Lato" charset="0"/>
                  <a:ea typeface="Lato" charset="0"/>
                  <a:cs typeface="Lato" charset="0"/>
                </a:rPr>
                <a:t>Regulated profession </a:t>
              </a:r>
            </a:p>
          </p:txBody>
        </p:sp>
      </p:grpSp>
      <p:grpSp>
        <p:nvGrpSpPr>
          <p:cNvPr id="52" name="Group 51">
            <a:extLst>
              <a:ext uri="{FF2B5EF4-FFF2-40B4-BE49-F238E27FC236}">
                <a16:creationId xmlns:a16="http://schemas.microsoft.com/office/drawing/2014/main" id="{D61474FF-0419-84D9-D922-0E3C5DD16FF1}"/>
              </a:ext>
            </a:extLst>
          </p:cNvPr>
          <p:cNvGrpSpPr/>
          <p:nvPr/>
        </p:nvGrpSpPr>
        <p:grpSpPr>
          <a:xfrm>
            <a:off x="4986955" y="6501177"/>
            <a:ext cx="3529417" cy="2201790"/>
            <a:chOff x="17936788" y="5380673"/>
            <a:chExt cx="4227756" cy="1822442"/>
          </a:xfrm>
        </p:grpSpPr>
        <p:sp>
          <p:nvSpPr>
            <p:cNvPr id="53" name="CuadroTexto 351">
              <a:extLst>
                <a:ext uri="{FF2B5EF4-FFF2-40B4-BE49-F238E27FC236}">
                  <a16:creationId xmlns:a16="http://schemas.microsoft.com/office/drawing/2014/main" id="{42562C84-FB5D-9F21-8012-73BB48029D16}"/>
                </a:ext>
              </a:extLst>
            </p:cNvPr>
            <p:cNvSpPr txBox="1"/>
            <p:nvPr/>
          </p:nvSpPr>
          <p:spPr>
            <a:xfrm>
              <a:off x="17936788" y="5903893"/>
              <a:ext cx="4227756" cy="1299222"/>
            </a:xfrm>
            <a:prstGeom prst="rect">
              <a:avLst/>
            </a:prstGeom>
            <a:noFill/>
          </p:spPr>
          <p:txBody>
            <a:bodyPr wrap="square" rtlCol="0">
              <a:spAutoFit/>
            </a:bodyPr>
            <a:lstStyle/>
            <a:p>
              <a:pPr algn="ctr"/>
              <a:r>
                <a:rPr lang="en-US" sz="2400" b="1" dirty="0">
                  <a:solidFill>
                    <a:schemeClr val="accent6">
                      <a:lumMod val="10000"/>
                    </a:schemeClr>
                  </a:solidFill>
                  <a:latin typeface="Lato Light" panose="020F0502020204030203" pitchFamily="34" charset="0"/>
                  <a:ea typeface="Lato Light" panose="020F0502020204030203" pitchFamily="34" charset="0"/>
                  <a:cs typeface="Lato Light" panose="020F0502020204030203" pitchFamily="34" charset="0"/>
                </a:rPr>
                <a:t>The ratio of children with disabilities to assistant teachers this year is 3:1 </a:t>
              </a:r>
              <a:r>
                <a:rPr lang="sq-AL" sz="2400" b="1" dirty="0">
                  <a:solidFill>
                    <a:schemeClr val="accent6">
                      <a:lumMod val="10000"/>
                    </a:schemeClr>
                  </a:solidFill>
                  <a:latin typeface="Lato Light" panose="020F0502020204030203" pitchFamily="34" charset="0"/>
                  <a:ea typeface="Lato Light" panose="020F0502020204030203" pitchFamily="34" charset="0"/>
                  <a:cs typeface="Lato Light" panose="020F0502020204030203" pitchFamily="34" charset="0"/>
                </a:rPr>
                <a:t>(</a:t>
              </a:r>
              <a:r>
                <a:rPr lang="en-US" sz="2400" b="1" dirty="0">
                  <a:solidFill>
                    <a:schemeClr val="accent6">
                      <a:lumMod val="10000"/>
                    </a:schemeClr>
                  </a:solidFill>
                  <a:latin typeface="Lato Light" panose="020F0502020204030203" pitchFamily="34" charset="0"/>
                  <a:ea typeface="Lato Light" panose="020F0502020204030203" pitchFamily="34" charset="0"/>
                  <a:cs typeface="Lato Light" panose="020F0502020204030203" pitchFamily="34" charset="0"/>
                </a:rPr>
                <a:t>in some schools it is 2:1</a:t>
              </a:r>
              <a:r>
                <a:rPr lang="sq-AL" sz="2400" b="1" dirty="0">
                  <a:solidFill>
                    <a:schemeClr val="accent6">
                      <a:lumMod val="10000"/>
                    </a:schemeClr>
                  </a:solidFill>
                  <a:latin typeface="Lato Light" panose="020F0502020204030203" pitchFamily="34" charset="0"/>
                  <a:ea typeface="Lato Light" panose="020F0502020204030203" pitchFamily="34" charset="0"/>
                  <a:cs typeface="Lato Light" panose="020F0502020204030203" pitchFamily="34" charset="0"/>
                </a:rPr>
                <a:t>)</a:t>
              </a:r>
              <a:r>
                <a:rPr lang="en-US" sz="2400" b="1" dirty="0">
                  <a:solidFill>
                    <a:schemeClr val="accent6">
                      <a:lumMod val="10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54" name="CuadroTexto 395">
              <a:extLst>
                <a:ext uri="{FF2B5EF4-FFF2-40B4-BE49-F238E27FC236}">
                  <a16:creationId xmlns:a16="http://schemas.microsoft.com/office/drawing/2014/main" id="{9287A905-89EC-7BAD-D7DA-5D77362EA04F}"/>
                </a:ext>
              </a:extLst>
            </p:cNvPr>
            <p:cNvSpPr txBox="1"/>
            <p:nvPr/>
          </p:nvSpPr>
          <p:spPr>
            <a:xfrm flipH="1">
              <a:off x="19046881" y="5380673"/>
              <a:ext cx="2007570" cy="523220"/>
            </a:xfrm>
            <a:prstGeom prst="rect">
              <a:avLst/>
            </a:prstGeom>
            <a:noFill/>
          </p:spPr>
          <p:txBody>
            <a:bodyPr wrap="square" rtlCol="0">
              <a:spAutoFit/>
            </a:bodyPr>
            <a:lstStyle/>
            <a:p>
              <a:pPr algn="ctr"/>
              <a:r>
                <a:rPr lang="en-US" sz="2800" b="1" dirty="0">
                  <a:solidFill>
                    <a:schemeClr val="tx2"/>
                  </a:solidFill>
                  <a:latin typeface="Lato" charset="0"/>
                  <a:ea typeface="Lato" charset="0"/>
                  <a:cs typeface="Lato" charset="0"/>
                </a:rPr>
                <a:t>The ratio </a:t>
              </a:r>
            </a:p>
          </p:txBody>
        </p:sp>
      </p:grpSp>
      <p:grpSp>
        <p:nvGrpSpPr>
          <p:cNvPr id="55" name="Group 54">
            <a:extLst>
              <a:ext uri="{FF2B5EF4-FFF2-40B4-BE49-F238E27FC236}">
                <a16:creationId xmlns:a16="http://schemas.microsoft.com/office/drawing/2014/main" id="{4F0DF8A2-281B-097D-8A67-786B5E3423C9}"/>
              </a:ext>
            </a:extLst>
          </p:cNvPr>
          <p:cNvGrpSpPr/>
          <p:nvPr/>
        </p:nvGrpSpPr>
        <p:grpSpPr>
          <a:xfrm>
            <a:off x="8571447" y="6567487"/>
            <a:ext cx="4382553" cy="2462212"/>
            <a:chOff x="17603193" y="5380673"/>
            <a:chExt cx="4834983" cy="2462212"/>
          </a:xfrm>
        </p:grpSpPr>
        <p:sp>
          <p:nvSpPr>
            <p:cNvPr id="56" name="CuadroTexto 351">
              <a:extLst>
                <a:ext uri="{FF2B5EF4-FFF2-40B4-BE49-F238E27FC236}">
                  <a16:creationId xmlns:a16="http://schemas.microsoft.com/office/drawing/2014/main" id="{06CCA5F3-71AF-6FE4-4356-24C646C5D826}"/>
                </a:ext>
              </a:extLst>
            </p:cNvPr>
            <p:cNvSpPr txBox="1"/>
            <p:nvPr/>
          </p:nvSpPr>
          <p:spPr>
            <a:xfrm>
              <a:off x="17603193" y="5903893"/>
              <a:ext cx="4834983" cy="1938992"/>
            </a:xfrm>
            <a:prstGeom prst="rect">
              <a:avLst/>
            </a:prstGeom>
            <a:noFill/>
          </p:spPr>
          <p:txBody>
            <a:bodyPr wrap="square" rtlCol="0">
              <a:spAutoFit/>
            </a:bodyPr>
            <a:lstStyle/>
            <a:p>
              <a:pPr algn="ctr"/>
              <a:r>
                <a:rPr lang="en-US" sz="2400" b="1" dirty="0">
                  <a:solidFill>
                    <a:schemeClr val="accent6">
                      <a:lumMod val="10000"/>
                    </a:schemeClr>
                  </a:solidFill>
                  <a:latin typeface="Lato Light" panose="020F0502020204030203" pitchFamily="34" charset="0"/>
                  <a:ea typeface="Lato Light" panose="020F0502020204030203" pitchFamily="34" charset="0"/>
                  <a:cs typeface="Lato Light" panose="020F0502020204030203" pitchFamily="34" charset="0"/>
                </a:rPr>
                <a:t>The Ministry of Education and Sports approved the document "Education and training of teachers for inclusiveness - Profile of the inclusive teacher".</a:t>
              </a:r>
            </a:p>
          </p:txBody>
        </p:sp>
        <p:sp>
          <p:nvSpPr>
            <p:cNvPr id="57" name="CuadroTexto 395">
              <a:extLst>
                <a:ext uri="{FF2B5EF4-FFF2-40B4-BE49-F238E27FC236}">
                  <a16:creationId xmlns:a16="http://schemas.microsoft.com/office/drawing/2014/main" id="{D366969F-E8F9-AD65-A51A-E049B081018F}"/>
                </a:ext>
              </a:extLst>
            </p:cNvPr>
            <p:cNvSpPr txBox="1"/>
            <p:nvPr/>
          </p:nvSpPr>
          <p:spPr>
            <a:xfrm flipH="1">
              <a:off x="17936787" y="5380673"/>
              <a:ext cx="4227756" cy="523220"/>
            </a:xfrm>
            <a:prstGeom prst="rect">
              <a:avLst/>
            </a:prstGeom>
            <a:noFill/>
          </p:spPr>
          <p:txBody>
            <a:bodyPr wrap="square" rtlCol="0">
              <a:spAutoFit/>
            </a:bodyPr>
            <a:lstStyle/>
            <a:p>
              <a:pPr algn="ctr"/>
              <a:r>
                <a:rPr lang="en-US" sz="2800" b="1" dirty="0">
                  <a:solidFill>
                    <a:schemeClr val="tx2"/>
                  </a:solidFill>
                  <a:latin typeface="Lato" charset="0"/>
                  <a:ea typeface="Lato" charset="0"/>
                  <a:cs typeface="Lato" charset="0"/>
                </a:rPr>
                <a:t>Approved documents </a:t>
              </a:r>
            </a:p>
          </p:txBody>
        </p:sp>
      </p:grpSp>
      <p:grpSp>
        <p:nvGrpSpPr>
          <p:cNvPr id="58" name="Group 57">
            <a:extLst>
              <a:ext uri="{FF2B5EF4-FFF2-40B4-BE49-F238E27FC236}">
                <a16:creationId xmlns:a16="http://schemas.microsoft.com/office/drawing/2014/main" id="{755CB8BC-08CA-A0BF-651E-00921683E630}"/>
              </a:ext>
            </a:extLst>
          </p:cNvPr>
          <p:cNvGrpSpPr/>
          <p:nvPr/>
        </p:nvGrpSpPr>
        <p:grpSpPr>
          <a:xfrm>
            <a:off x="13370159" y="6538912"/>
            <a:ext cx="4227756" cy="2462212"/>
            <a:chOff x="17936788" y="5380673"/>
            <a:chExt cx="4227756" cy="2462212"/>
          </a:xfrm>
        </p:grpSpPr>
        <p:sp>
          <p:nvSpPr>
            <p:cNvPr id="59" name="CuadroTexto 351">
              <a:extLst>
                <a:ext uri="{FF2B5EF4-FFF2-40B4-BE49-F238E27FC236}">
                  <a16:creationId xmlns:a16="http://schemas.microsoft.com/office/drawing/2014/main" id="{A92C77CD-5F9C-C281-5F55-ED89B9D0EFB3}"/>
                </a:ext>
              </a:extLst>
            </p:cNvPr>
            <p:cNvSpPr txBox="1"/>
            <p:nvPr/>
          </p:nvSpPr>
          <p:spPr>
            <a:xfrm>
              <a:off x="17936788" y="5903893"/>
              <a:ext cx="4227756" cy="1938992"/>
            </a:xfrm>
            <a:prstGeom prst="rect">
              <a:avLst/>
            </a:prstGeom>
            <a:noFill/>
          </p:spPr>
          <p:txBody>
            <a:bodyPr wrap="square" rtlCol="0">
              <a:spAutoFit/>
            </a:bodyPr>
            <a:lstStyle/>
            <a:p>
              <a:pPr algn="ctr"/>
              <a:r>
                <a:rPr lang="en-US" sz="2400" b="1" dirty="0">
                  <a:solidFill>
                    <a:schemeClr val="accent6">
                      <a:lumMod val="10000"/>
                    </a:schemeClr>
                  </a:solidFill>
                  <a:latin typeface="Lato Light" panose="020F0502020204030203" pitchFamily="34" charset="0"/>
                  <a:ea typeface="Lato Light" panose="020F0502020204030203" pitchFamily="34" charset="0"/>
                  <a:cs typeface="Lato Light" panose="020F0502020204030203" pitchFamily="34" charset="0"/>
                </a:rPr>
                <a:t>60 professional networks of assistant teachers have been established and function effectively. All the teachers have been trained.</a:t>
              </a:r>
            </a:p>
          </p:txBody>
        </p:sp>
        <p:sp>
          <p:nvSpPr>
            <p:cNvPr id="60" name="CuadroTexto 395">
              <a:extLst>
                <a:ext uri="{FF2B5EF4-FFF2-40B4-BE49-F238E27FC236}">
                  <a16:creationId xmlns:a16="http://schemas.microsoft.com/office/drawing/2014/main" id="{B9B9162C-744F-E7C4-307E-2789ED0641E2}"/>
                </a:ext>
              </a:extLst>
            </p:cNvPr>
            <p:cNvSpPr txBox="1"/>
            <p:nvPr/>
          </p:nvSpPr>
          <p:spPr>
            <a:xfrm flipH="1">
              <a:off x="17991863" y="5380673"/>
              <a:ext cx="4099692" cy="523220"/>
            </a:xfrm>
            <a:prstGeom prst="rect">
              <a:avLst/>
            </a:prstGeom>
            <a:noFill/>
          </p:spPr>
          <p:txBody>
            <a:bodyPr wrap="square" rtlCol="0">
              <a:spAutoFit/>
            </a:bodyPr>
            <a:lstStyle/>
            <a:p>
              <a:pPr algn="ctr"/>
              <a:r>
                <a:rPr lang="en-US" sz="2800" b="1" dirty="0">
                  <a:solidFill>
                    <a:schemeClr val="tx2"/>
                  </a:solidFill>
                  <a:latin typeface="Lato" charset="0"/>
                  <a:ea typeface="Lato" charset="0"/>
                  <a:cs typeface="Lato" charset="0"/>
                </a:rPr>
                <a:t>Professional networks </a:t>
              </a:r>
            </a:p>
          </p:txBody>
        </p:sp>
      </p:grpSp>
      <p:grpSp>
        <p:nvGrpSpPr>
          <p:cNvPr id="3" name="Group 3">
            <a:extLst>
              <a:ext uri="{FF2B5EF4-FFF2-40B4-BE49-F238E27FC236}">
                <a16:creationId xmlns:a16="http://schemas.microsoft.com/office/drawing/2014/main" id="{92229DCA-B43E-09B7-683D-D4C8E24EF6B3}"/>
              </a:ext>
            </a:extLst>
          </p:cNvPr>
          <p:cNvGrpSpPr>
            <a:grpSpLocks noChangeAspect="1"/>
          </p:cNvGrpSpPr>
          <p:nvPr/>
        </p:nvGrpSpPr>
        <p:grpSpPr>
          <a:xfrm>
            <a:off x="-76200" y="8772415"/>
            <a:ext cx="1515782" cy="1552685"/>
            <a:chOff x="0" y="0"/>
            <a:chExt cx="2086610" cy="2137410"/>
          </a:xfrm>
        </p:grpSpPr>
        <p:sp>
          <p:nvSpPr>
            <p:cNvPr id="4" name="Freeform 4">
              <a:extLst>
                <a:ext uri="{FF2B5EF4-FFF2-40B4-BE49-F238E27FC236}">
                  <a16:creationId xmlns:a16="http://schemas.microsoft.com/office/drawing/2014/main" id="{BF9A882B-E0B8-A6EB-7548-8DDB0F6E7897}"/>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grpSp>
        <p:nvGrpSpPr>
          <p:cNvPr id="5" name="Group 5">
            <a:extLst>
              <a:ext uri="{FF2B5EF4-FFF2-40B4-BE49-F238E27FC236}">
                <a16:creationId xmlns:a16="http://schemas.microsoft.com/office/drawing/2014/main" id="{97A01D56-5C04-1D3E-2E78-1AA849AA6B3E}"/>
              </a:ext>
            </a:extLst>
          </p:cNvPr>
          <p:cNvGrpSpPr/>
          <p:nvPr/>
        </p:nvGrpSpPr>
        <p:grpSpPr>
          <a:xfrm>
            <a:off x="16026178" y="-1134665"/>
            <a:ext cx="3342968" cy="3450005"/>
            <a:chOff x="0" y="0"/>
            <a:chExt cx="4457291" cy="4600006"/>
          </a:xfrm>
        </p:grpSpPr>
        <p:pic>
          <p:nvPicPr>
            <p:cNvPr id="6" name="Picture 6">
              <a:extLst>
                <a:ext uri="{FF2B5EF4-FFF2-40B4-BE49-F238E27FC236}">
                  <a16:creationId xmlns:a16="http://schemas.microsoft.com/office/drawing/2014/main" id="{C65C8A1B-0FAF-9F92-3F94-4C5EBE433F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060103"/>
              <a:ext cx="1791255" cy="1556674"/>
            </a:xfrm>
            <a:prstGeom prst="rect">
              <a:avLst/>
            </a:prstGeom>
          </p:spPr>
        </p:pic>
        <p:pic>
          <p:nvPicPr>
            <p:cNvPr id="7" name="Picture 7">
              <a:extLst>
                <a:ext uri="{FF2B5EF4-FFF2-40B4-BE49-F238E27FC236}">
                  <a16:creationId xmlns:a16="http://schemas.microsoft.com/office/drawing/2014/main" id="{9F849BAC-948C-7860-9B45-8FC304114C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9930" y="596966"/>
              <a:ext cx="3595458" cy="4003040"/>
            </a:xfrm>
            <a:prstGeom prst="rect">
              <a:avLst/>
            </a:prstGeom>
          </p:spPr>
        </p:pic>
        <p:grpSp>
          <p:nvGrpSpPr>
            <p:cNvPr id="8" name="Group 8">
              <a:extLst>
                <a:ext uri="{FF2B5EF4-FFF2-40B4-BE49-F238E27FC236}">
                  <a16:creationId xmlns:a16="http://schemas.microsoft.com/office/drawing/2014/main" id="{D17D363A-5DC3-A196-7357-D414406BE42B}"/>
                </a:ext>
              </a:extLst>
            </p:cNvPr>
            <p:cNvGrpSpPr>
              <a:grpSpLocks noChangeAspect="1"/>
            </p:cNvGrpSpPr>
            <p:nvPr/>
          </p:nvGrpSpPr>
          <p:grpSpPr>
            <a:xfrm rot="-5173002">
              <a:off x="735007" y="115077"/>
              <a:ext cx="3607208" cy="3607208"/>
              <a:chOff x="0" y="0"/>
              <a:chExt cx="12700000" cy="12700000"/>
            </a:xfrm>
          </p:grpSpPr>
          <p:sp>
            <p:nvSpPr>
              <p:cNvPr id="9" name="Freeform 9">
                <a:extLst>
                  <a:ext uri="{FF2B5EF4-FFF2-40B4-BE49-F238E27FC236}">
                    <a16:creationId xmlns:a16="http://schemas.microsoft.com/office/drawing/2014/main" id="{3E27A82C-E7B1-1638-A5E6-2B4CF78EEB02}"/>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2">
            <a:extLst>
              <a:ext uri="{FF2B5EF4-FFF2-40B4-BE49-F238E27FC236}">
                <a16:creationId xmlns:a16="http://schemas.microsoft.com/office/drawing/2014/main" id="{79F1EA8B-E8DD-9DD0-7A06-818968CF090A}"/>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Tree>
    <p:extLst>
      <p:ext uri="{BB962C8B-B14F-4D97-AF65-F5344CB8AC3E}">
        <p14:creationId xmlns:p14="http://schemas.microsoft.com/office/powerpoint/2010/main" val="217175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AAD52FFE-3C7D-EBCC-982F-4325E73ED389}"/>
              </a:ext>
            </a:extLst>
          </p:cNvPr>
          <p:cNvSpPr txBox="1"/>
          <p:nvPr/>
        </p:nvSpPr>
        <p:spPr>
          <a:xfrm>
            <a:off x="540079" y="618268"/>
            <a:ext cx="15807533" cy="1213409"/>
          </a:xfrm>
          <a:prstGeom prst="rect">
            <a:avLst/>
          </a:prstGeom>
        </p:spPr>
        <p:txBody>
          <a:bodyPr wrap="square" lIns="0" tIns="0" rIns="0" bIns="0" rtlCol="0" anchor="t">
            <a:spAutoFit/>
          </a:bodyPr>
          <a:lstStyle/>
          <a:p>
            <a:pPr>
              <a:lnSpc>
                <a:spcPts val="9817"/>
              </a:lnSpc>
            </a:pPr>
            <a:r>
              <a:rPr lang="en-US" sz="8000" b="1" dirty="0">
                <a:solidFill>
                  <a:srgbClr val="015C60"/>
                </a:solidFill>
              </a:rPr>
              <a:t>Children with disabilities-teachers</a:t>
            </a:r>
          </a:p>
        </p:txBody>
      </p:sp>
      <p:sp>
        <p:nvSpPr>
          <p:cNvPr id="3" name="TextBox 2">
            <a:extLst>
              <a:ext uri="{FF2B5EF4-FFF2-40B4-BE49-F238E27FC236}">
                <a16:creationId xmlns:a16="http://schemas.microsoft.com/office/drawing/2014/main" id="{E83ADC8E-E909-D68B-1043-1CBE087CFC52}"/>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
        <p:nvSpPr>
          <p:cNvPr id="12" name="Title 1">
            <a:extLst>
              <a:ext uri="{FF2B5EF4-FFF2-40B4-BE49-F238E27FC236}">
                <a16:creationId xmlns:a16="http://schemas.microsoft.com/office/drawing/2014/main" id="{2A8409E0-DEBD-8672-AB5B-9446369D205C}"/>
              </a:ext>
            </a:extLst>
          </p:cNvPr>
          <p:cNvSpPr txBox="1">
            <a:spLocks/>
          </p:cNvSpPr>
          <p:nvPr/>
        </p:nvSpPr>
        <p:spPr>
          <a:xfrm>
            <a:off x="777039" y="1680519"/>
            <a:ext cx="10515600" cy="34615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latin typeface="+mn-lt"/>
              <a:ea typeface="+mn-ea"/>
              <a:cs typeface="+mn-cs"/>
            </a:endParaRPr>
          </a:p>
        </p:txBody>
      </p:sp>
      <p:sp>
        <p:nvSpPr>
          <p:cNvPr id="13" name="Content Placeholder 2">
            <a:extLst>
              <a:ext uri="{FF2B5EF4-FFF2-40B4-BE49-F238E27FC236}">
                <a16:creationId xmlns:a16="http://schemas.microsoft.com/office/drawing/2014/main" id="{A133346C-1E01-46D9-222B-280E66B3495D}"/>
              </a:ext>
            </a:extLst>
          </p:cNvPr>
          <p:cNvSpPr txBox="1">
            <a:spLocks/>
          </p:cNvSpPr>
          <p:nvPr/>
        </p:nvSpPr>
        <p:spPr>
          <a:xfrm>
            <a:off x="838200" y="2171700"/>
            <a:ext cx="15316200" cy="643478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en-US" dirty="0">
                <a:latin typeface="Lato" panose="020F0502020204030203" pitchFamily="34" charset="0"/>
                <a:ea typeface="Lato" panose="020F0502020204030203" pitchFamily="34" charset="0"/>
                <a:cs typeface="Lato" panose="020F0502020204030203" pitchFamily="34" charset="0"/>
              </a:rPr>
              <a:t>Starting from the 2014-2015 school year, assistant teachers have been appointed for children with disabilities in mainstream schools</a:t>
            </a:r>
            <a:r>
              <a:rPr lang="sq-AL" dirty="0">
                <a:latin typeface="Lato" panose="020F0502020204030203" pitchFamily="34" charset="0"/>
                <a:ea typeface="Lato" panose="020F0502020204030203" pitchFamily="34" charset="0"/>
                <a:cs typeface="Lato" panose="020F0502020204030203" pitchFamily="34" charset="0"/>
              </a:rPr>
              <a:t>.</a:t>
            </a:r>
            <a:endParaRPr lang="en-US" dirty="0">
              <a:latin typeface="Lato" panose="020F0502020204030203" pitchFamily="34" charset="0"/>
              <a:ea typeface="Lato" panose="020F0502020204030203" pitchFamily="34" charset="0"/>
              <a:cs typeface="Lato" panose="020F0502020204030203" pitchFamily="34" charset="0"/>
            </a:endParaRPr>
          </a:p>
          <a:p>
            <a:pPr algn="just">
              <a:buFont typeface="Wingdings" panose="05000000000000000000" pitchFamily="2" charset="2"/>
              <a:buChar char="§"/>
            </a:pPr>
            <a:r>
              <a:rPr lang="en-US" dirty="0">
                <a:latin typeface="Lato" panose="020F0502020204030203" pitchFamily="34" charset="0"/>
                <a:ea typeface="Lato" panose="020F0502020204030203" pitchFamily="34" charset="0"/>
                <a:cs typeface="Lato" panose="020F0502020204030203" pitchFamily="34" charset="0"/>
              </a:rPr>
              <a:t>In the 2021-2022 school year, we had a 30% increase in assistant teachers compared to the previous year. </a:t>
            </a:r>
          </a:p>
          <a:p>
            <a:pPr algn="just">
              <a:buFont typeface="Wingdings" panose="05000000000000000000" pitchFamily="2" charset="2"/>
              <a:buChar char="§"/>
            </a:pPr>
            <a:r>
              <a:rPr lang="en-US" dirty="0">
                <a:latin typeface="Lato" panose="020F0502020204030203" pitchFamily="34" charset="0"/>
                <a:ea typeface="Lato" panose="020F0502020204030203" pitchFamily="34" charset="0"/>
                <a:cs typeface="Lato" panose="020F0502020204030203" pitchFamily="34" charset="0"/>
              </a:rPr>
              <a:t>The child/teacher assistant ratio this year was 3.1.</a:t>
            </a:r>
          </a:p>
          <a:p>
            <a:pPr algn="just">
              <a:buFont typeface="Wingdings" panose="05000000000000000000" pitchFamily="2" charset="2"/>
              <a:buChar char="§"/>
            </a:pPr>
            <a:r>
              <a:rPr lang="en-US" dirty="0">
                <a:latin typeface="Lato" panose="020F0502020204030203" pitchFamily="34" charset="0"/>
                <a:ea typeface="Lato" panose="020F0502020204030203" pitchFamily="34" charset="0"/>
                <a:cs typeface="Lato" panose="020F0502020204030203" pitchFamily="34" charset="0"/>
              </a:rPr>
              <a:t>250 assistant teachers for students with disabilities have been added to the public pre-university education system this school year (2022-2023), increasing their number by about 17% compared to the previous year.</a:t>
            </a:r>
          </a:p>
          <a:p>
            <a:pPr algn="just">
              <a:buFont typeface="Wingdings" panose="05000000000000000000" pitchFamily="2" charset="2"/>
              <a:buChar char="§"/>
            </a:pPr>
            <a:r>
              <a:rPr lang="en-US" dirty="0">
                <a:latin typeface="Lato" panose="020F0502020204030203" pitchFamily="34" charset="0"/>
                <a:ea typeface="Lato" panose="020F0502020204030203" pitchFamily="34" charset="0"/>
                <a:cs typeface="Lato" panose="020F0502020204030203" pitchFamily="34" charset="0"/>
              </a:rPr>
              <a:t>On average, in public education an assistant teacher today works with no more than 3 students with disabilities and in many cases an assistant teacher works with 1 to 2 students with disabilities, compared to 2014 when we had one teacher in the system help for 43 students with disabilities.</a:t>
            </a:r>
          </a:p>
          <a:p>
            <a:endParaRPr lang="en-US" sz="1800" dirty="0"/>
          </a:p>
        </p:txBody>
      </p:sp>
      <p:grpSp>
        <p:nvGrpSpPr>
          <p:cNvPr id="11" name="Group 2">
            <a:extLst>
              <a:ext uri="{FF2B5EF4-FFF2-40B4-BE49-F238E27FC236}">
                <a16:creationId xmlns:a16="http://schemas.microsoft.com/office/drawing/2014/main" id="{09941539-8B16-F8D5-A66E-EFCBF306C222}"/>
              </a:ext>
            </a:extLst>
          </p:cNvPr>
          <p:cNvGrpSpPr>
            <a:grpSpLocks noChangeAspect="1"/>
          </p:cNvGrpSpPr>
          <p:nvPr/>
        </p:nvGrpSpPr>
        <p:grpSpPr>
          <a:xfrm>
            <a:off x="16501409" y="8481958"/>
            <a:ext cx="1515782" cy="1552685"/>
            <a:chOff x="0" y="0"/>
            <a:chExt cx="2086610" cy="2137410"/>
          </a:xfrm>
        </p:grpSpPr>
        <p:sp>
          <p:nvSpPr>
            <p:cNvPr id="14" name="Freeform 3">
              <a:extLst>
                <a:ext uri="{FF2B5EF4-FFF2-40B4-BE49-F238E27FC236}">
                  <a16:creationId xmlns:a16="http://schemas.microsoft.com/office/drawing/2014/main" id="{1A1AC00C-BB5F-D233-9E96-1645756C5598}"/>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15" name="Group 7">
            <a:extLst>
              <a:ext uri="{FF2B5EF4-FFF2-40B4-BE49-F238E27FC236}">
                <a16:creationId xmlns:a16="http://schemas.microsoft.com/office/drawing/2014/main" id="{2C00A311-2C99-F962-B98E-E05D52C70F8D}"/>
              </a:ext>
            </a:extLst>
          </p:cNvPr>
          <p:cNvGrpSpPr>
            <a:grpSpLocks noChangeAspect="1"/>
          </p:cNvGrpSpPr>
          <p:nvPr/>
        </p:nvGrpSpPr>
        <p:grpSpPr>
          <a:xfrm rot="-953645">
            <a:off x="15393958" y="-7320909"/>
            <a:ext cx="10084088" cy="10082939"/>
            <a:chOff x="0" y="0"/>
            <a:chExt cx="6350013" cy="6349289"/>
          </a:xfrm>
        </p:grpSpPr>
        <p:sp>
          <p:nvSpPr>
            <p:cNvPr id="16" name="Freeform 8">
              <a:extLst>
                <a:ext uri="{FF2B5EF4-FFF2-40B4-BE49-F238E27FC236}">
                  <a16:creationId xmlns:a16="http://schemas.microsoft.com/office/drawing/2014/main" id="{A19F1A3C-EF14-2B61-D565-064AE5AD3E14}"/>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17" name="Group 9">
            <a:extLst>
              <a:ext uri="{FF2B5EF4-FFF2-40B4-BE49-F238E27FC236}">
                <a16:creationId xmlns:a16="http://schemas.microsoft.com/office/drawing/2014/main" id="{83CA4A4E-F518-00BD-7106-FF3AE7A8BEB3}"/>
              </a:ext>
            </a:extLst>
          </p:cNvPr>
          <p:cNvGrpSpPr>
            <a:grpSpLocks noChangeAspect="1"/>
          </p:cNvGrpSpPr>
          <p:nvPr/>
        </p:nvGrpSpPr>
        <p:grpSpPr>
          <a:xfrm rot="-953645">
            <a:off x="-2939633" y="9129208"/>
            <a:ext cx="5493690" cy="5493064"/>
            <a:chOff x="0" y="0"/>
            <a:chExt cx="6350013" cy="6349289"/>
          </a:xfrm>
        </p:grpSpPr>
        <p:sp>
          <p:nvSpPr>
            <p:cNvPr id="18" name="Freeform 10">
              <a:extLst>
                <a:ext uri="{FF2B5EF4-FFF2-40B4-BE49-F238E27FC236}">
                  <a16:creationId xmlns:a16="http://schemas.microsoft.com/office/drawing/2014/main" id="{60B0B15C-115E-3E46-CC12-83D1C69DD391}"/>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64407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B136991E-6D91-A468-78EC-DD074F598515}"/>
              </a:ext>
            </a:extLst>
          </p:cNvPr>
          <p:cNvSpPr txBox="1"/>
          <p:nvPr/>
        </p:nvSpPr>
        <p:spPr>
          <a:xfrm>
            <a:off x="540080" y="342900"/>
            <a:ext cx="16609366" cy="2522742"/>
          </a:xfrm>
          <a:prstGeom prst="rect">
            <a:avLst/>
          </a:prstGeom>
        </p:spPr>
        <p:txBody>
          <a:bodyPr wrap="square" lIns="0" tIns="0" rIns="0" bIns="0" rtlCol="0" anchor="t">
            <a:spAutoFit/>
          </a:bodyPr>
          <a:lstStyle/>
          <a:p>
            <a:pPr>
              <a:lnSpc>
                <a:spcPts val="9817"/>
              </a:lnSpc>
            </a:pPr>
            <a:r>
              <a:rPr lang="en-US" sz="9600" b="1" dirty="0">
                <a:solidFill>
                  <a:srgbClr val="015C60"/>
                </a:solidFill>
                <a:ea typeface="+mj-ea"/>
                <a:cs typeface="+mj-cs"/>
              </a:rPr>
              <a:t>Professional development of assistant teachers</a:t>
            </a:r>
            <a:endParaRPr lang="en-US" sz="9820" b="1" dirty="0">
              <a:solidFill>
                <a:srgbClr val="015C6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xtBox 2">
            <a:extLst>
              <a:ext uri="{FF2B5EF4-FFF2-40B4-BE49-F238E27FC236}">
                <a16:creationId xmlns:a16="http://schemas.microsoft.com/office/drawing/2014/main" id="{F482FBC0-829D-B0A9-A385-68A4051D02D2}"/>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
        <p:nvSpPr>
          <p:cNvPr id="4" name="TextBox 11">
            <a:extLst>
              <a:ext uri="{FF2B5EF4-FFF2-40B4-BE49-F238E27FC236}">
                <a16:creationId xmlns:a16="http://schemas.microsoft.com/office/drawing/2014/main" id="{2C7B6376-2098-B3DF-E683-27AC9086B756}"/>
              </a:ext>
            </a:extLst>
          </p:cNvPr>
          <p:cNvSpPr txBox="1"/>
          <p:nvPr/>
        </p:nvSpPr>
        <p:spPr>
          <a:xfrm>
            <a:off x="839317" y="2459384"/>
            <a:ext cx="17136663" cy="953979"/>
          </a:xfrm>
          <a:prstGeom prst="rect">
            <a:avLst/>
          </a:prstGeom>
        </p:spPr>
        <p:txBody>
          <a:bodyPr lIns="0" tIns="0" rIns="0" bIns="0" rtlCol="0" anchor="t">
            <a:spAutoFit/>
          </a:bodyPr>
          <a:lstStyle/>
          <a:p>
            <a:pPr marL="342900" lvl="0" indent="-342900" algn="just">
              <a:lnSpc>
                <a:spcPct val="107000"/>
              </a:lnSpc>
              <a:spcAft>
                <a:spcPts val="800"/>
              </a:spcAft>
              <a:buFont typeface="Wingdings" panose="05000000000000000000" pitchFamily="2" charset="2"/>
              <a:buChar char=""/>
              <a:tabLst>
                <a:tab pos="457200" algn="l"/>
              </a:tabLst>
            </a:pPr>
            <a:endParaRPr lang="sq-AL" sz="1800" dirty="0">
              <a:solidFill>
                <a:srgbClr val="000000"/>
              </a:solidFill>
              <a:effectLst/>
              <a:latin typeface="Times New Roman" panose="02020603050405020304" pitchFamily="18" charset="0"/>
              <a:ea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tabLst>
                <a:tab pos="457200" algn="l"/>
              </a:tabLst>
            </a:pPr>
            <a:endParaRPr lang="sq-AL" sz="3680" kern="1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5FD0EA7F-35AA-4B09-46F7-2BBEE3931EEE}"/>
              </a:ext>
            </a:extLst>
          </p:cNvPr>
          <p:cNvSpPr txBox="1"/>
          <p:nvPr/>
        </p:nvSpPr>
        <p:spPr>
          <a:xfrm>
            <a:off x="839316" y="2857500"/>
            <a:ext cx="16609367" cy="6986528"/>
          </a:xfrm>
          <a:prstGeom prst="rect">
            <a:avLst/>
          </a:prstGeom>
          <a:noFill/>
        </p:spPr>
        <p:txBody>
          <a:bodyPr wrap="square">
            <a:spAutoFit/>
          </a:bodyPr>
          <a:lstStyle/>
          <a:p>
            <a:pPr marL="457200" indent="-457200" algn="just">
              <a:buFont typeface="Wingdings" panose="05000000000000000000" pitchFamily="2" charset="2"/>
              <a:buChar char="§"/>
            </a:pPr>
            <a:r>
              <a:rPr lang="en-US" sz="3200" dirty="0">
                <a:latin typeface="Lato" panose="020F0502020204030203" pitchFamily="34" charset="0"/>
                <a:ea typeface="Lato" panose="020F0502020204030203" pitchFamily="34" charset="0"/>
                <a:cs typeface="Lato" panose="020F0502020204030203" pitchFamily="34" charset="0"/>
              </a:rPr>
              <a:t>In 2016 MoES approved the document “Education and training of teachers on inclusion-the profile of an inclusive teacher” aiming to highlight crucial skills, knowledge, attitudes and values that each teacher should have.</a:t>
            </a:r>
          </a:p>
          <a:p>
            <a:pPr marL="457200" indent="-457200" algn="just">
              <a:buFont typeface="Wingdings" panose="05000000000000000000" pitchFamily="2" charset="2"/>
              <a:buChar char="§"/>
            </a:pPr>
            <a:r>
              <a:rPr lang="en-US" sz="3200" dirty="0">
                <a:latin typeface="Lato" panose="020F0502020204030203" pitchFamily="34" charset="0"/>
                <a:ea typeface="Lato" panose="020F0502020204030203" pitchFamily="34" charset="0"/>
                <a:cs typeface="Lato" panose="020F0502020204030203" pitchFamily="34" charset="0"/>
              </a:rPr>
              <a:t>The profession of teachers of special education is defined as a regulated profession.</a:t>
            </a:r>
          </a:p>
          <a:p>
            <a:pPr marL="457200" indent="-457200" algn="just">
              <a:buFont typeface="Wingdings" panose="05000000000000000000" pitchFamily="2" charset="2"/>
              <a:buChar char="§"/>
            </a:pPr>
            <a:r>
              <a:rPr lang="en-US" sz="3200" dirty="0">
                <a:latin typeface="Lato" panose="020F0502020204030203" pitchFamily="34" charset="0"/>
                <a:ea typeface="Lato" panose="020F0502020204030203" pitchFamily="34" charset="0"/>
                <a:cs typeface="Lato" panose="020F0502020204030203" pitchFamily="34" charset="0"/>
              </a:rPr>
              <a:t>A detailed report of the needs for the professional development of assistant teachers has preceded the preparation of a professional development curriculum.</a:t>
            </a:r>
          </a:p>
          <a:p>
            <a:pPr marL="457200" indent="-457200">
              <a:buFont typeface="Wingdings" panose="05000000000000000000" pitchFamily="2" charset="2"/>
              <a:buChar char="§"/>
            </a:pPr>
            <a:r>
              <a:rPr lang="en-US" sz="3200" dirty="0">
                <a:latin typeface="Lato" panose="020F0502020204030203" pitchFamily="34" charset="0"/>
                <a:ea typeface="Lato" panose="020F0502020204030203" pitchFamily="34" charset="0"/>
                <a:cs typeface="Lato" panose="020F0502020204030203" pitchFamily="34" charset="0"/>
              </a:rPr>
              <a:t>About 66 professional networks have been set up, involving about 1,650 assistant teachers across the country. </a:t>
            </a:r>
          </a:p>
          <a:p>
            <a:pPr marL="457200" indent="-457200">
              <a:buFont typeface="Wingdings" panose="05000000000000000000" pitchFamily="2" charset="2"/>
              <a:buChar char="§"/>
            </a:pPr>
            <a:r>
              <a:rPr lang="en-US" sz="3200" dirty="0">
                <a:latin typeface="Lato" panose="020F0502020204030203" pitchFamily="34" charset="0"/>
                <a:ea typeface="Lato" panose="020F0502020204030203" pitchFamily="34" charset="0"/>
                <a:cs typeface="Lato" panose="020F0502020204030203" pitchFamily="34" charset="0"/>
              </a:rPr>
              <a:t>In 2022 for Inclusive Education has  been accredited 141 training modules. Teachers attend these trainings voluntarily, earning credits which are a condition for their professional advancement and evaluation.</a:t>
            </a:r>
          </a:p>
          <a:p>
            <a:pPr marL="457200" indent="-457200">
              <a:buFont typeface="Wingdings" panose="05000000000000000000" pitchFamily="2" charset="2"/>
              <a:buChar char="§"/>
            </a:pPr>
            <a:r>
              <a:rPr lang="en-US" sz="3200" dirty="0">
                <a:latin typeface="Lato" panose="020F0502020204030203" pitchFamily="34" charset="0"/>
                <a:ea typeface="Lato" panose="020F0502020204030203" pitchFamily="34" charset="0"/>
                <a:cs typeface="Lato" panose="020F0502020204030203" pitchFamily="34" charset="0"/>
              </a:rPr>
              <a:t>"Professional standards of assistant teachers in pre-university education“, have been approved by MoES and made available to professional networks and to all assistant teachers.</a:t>
            </a:r>
          </a:p>
        </p:txBody>
      </p:sp>
      <p:grpSp>
        <p:nvGrpSpPr>
          <p:cNvPr id="5" name="Group 3">
            <a:extLst>
              <a:ext uri="{FF2B5EF4-FFF2-40B4-BE49-F238E27FC236}">
                <a16:creationId xmlns:a16="http://schemas.microsoft.com/office/drawing/2014/main" id="{EE675EA0-5C51-9B2E-43AA-66EBDD642B2E}"/>
              </a:ext>
            </a:extLst>
          </p:cNvPr>
          <p:cNvGrpSpPr>
            <a:grpSpLocks noChangeAspect="1"/>
          </p:cNvGrpSpPr>
          <p:nvPr/>
        </p:nvGrpSpPr>
        <p:grpSpPr>
          <a:xfrm>
            <a:off x="-76200" y="8772415"/>
            <a:ext cx="1515782" cy="1552685"/>
            <a:chOff x="0" y="0"/>
            <a:chExt cx="2086610" cy="2137410"/>
          </a:xfrm>
        </p:grpSpPr>
        <p:sp>
          <p:nvSpPr>
            <p:cNvPr id="7" name="Freeform 4">
              <a:extLst>
                <a:ext uri="{FF2B5EF4-FFF2-40B4-BE49-F238E27FC236}">
                  <a16:creationId xmlns:a16="http://schemas.microsoft.com/office/drawing/2014/main" id="{8C9F5452-CAE2-8BB0-8B90-211A3A49957D}"/>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8" name="Group 5">
            <a:extLst>
              <a:ext uri="{FF2B5EF4-FFF2-40B4-BE49-F238E27FC236}">
                <a16:creationId xmlns:a16="http://schemas.microsoft.com/office/drawing/2014/main" id="{A5C77F3E-2037-EF32-17AA-B4A6E5267F2D}"/>
              </a:ext>
            </a:extLst>
          </p:cNvPr>
          <p:cNvGrpSpPr/>
          <p:nvPr/>
        </p:nvGrpSpPr>
        <p:grpSpPr>
          <a:xfrm>
            <a:off x="16026178" y="-1134665"/>
            <a:ext cx="3342968" cy="3450005"/>
            <a:chOff x="0" y="0"/>
            <a:chExt cx="4457291" cy="4600006"/>
          </a:xfrm>
        </p:grpSpPr>
        <p:pic>
          <p:nvPicPr>
            <p:cNvPr id="9" name="Picture 6">
              <a:extLst>
                <a:ext uri="{FF2B5EF4-FFF2-40B4-BE49-F238E27FC236}">
                  <a16:creationId xmlns:a16="http://schemas.microsoft.com/office/drawing/2014/main" id="{A35A39B3-849E-13E1-1EDA-8A88F17CB0D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10" name="Picture 7">
              <a:extLst>
                <a:ext uri="{FF2B5EF4-FFF2-40B4-BE49-F238E27FC236}">
                  <a16:creationId xmlns:a16="http://schemas.microsoft.com/office/drawing/2014/main" id="{3FB5216B-6028-4DA2-1F11-6FA6FA4D7B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11" name="Group 8">
              <a:extLst>
                <a:ext uri="{FF2B5EF4-FFF2-40B4-BE49-F238E27FC236}">
                  <a16:creationId xmlns:a16="http://schemas.microsoft.com/office/drawing/2014/main" id="{7C7B8E6D-224B-4159-F44B-347B795EF8A1}"/>
                </a:ext>
              </a:extLst>
            </p:cNvPr>
            <p:cNvGrpSpPr>
              <a:grpSpLocks noChangeAspect="1"/>
            </p:cNvGrpSpPr>
            <p:nvPr/>
          </p:nvGrpSpPr>
          <p:grpSpPr>
            <a:xfrm rot="-5173002">
              <a:off x="735007" y="115077"/>
              <a:ext cx="3607208" cy="3607208"/>
              <a:chOff x="0" y="0"/>
              <a:chExt cx="12700000" cy="12700000"/>
            </a:xfrm>
          </p:grpSpPr>
          <p:sp>
            <p:nvSpPr>
              <p:cNvPr id="12" name="Freeform 9">
                <a:extLst>
                  <a:ext uri="{FF2B5EF4-FFF2-40B4-BE49-F238E27FC236}">
                    <a16:creationId xmlns:a16="http://schemas.microsoft.com/office/drawing/2014/main" id="{A32B0920-26AE-6EFF-5E04-B90738332F20}"/>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Tree>
    <p:extLst>
      <p:ext uri="{BB962C8B-B14F-4D97-AF65-F5344CB8AC3E}">
        <p14:creationId xmlns:p14="http://schemas.microsoft.com/office/powerpoint/2010/main" val="1880380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142A66F-2BA9-0969-6AAF-07865DCC97C6}"/>
              </a:ext>
            </a:extLst>
          </p:cNvPr>
          <p:cNvSpPr txBox="1"/>
          <p:nvPr/>
        </p:nvSpPr>
        <p:spPr>
          <a:xfrm>
            <a:off x="558275" y="38100"/>
            <a:ext cx="16985920" cy="2708434"/>
          </a:xfrm>
          <a:prstGeom prst="rect">
            <a:avLst/>
          </a:prstGeom>
        </p:spPr>
        <p:txBody>
          <a:bodyPr wrap="square" lIns="0" tIns="0" rIns="0" bIns="0" rtlCol="0" anchor="t">
            <a:spAutoFit/>
          </a:bodyPr>
          <a:lstStyle/>
          <a:p>
            <a:r>
              <a:rPr lang="sq-AL" sz="8800" b="1" dirty="0">
                <a:solidFill>
                  <a:srgbClr val="015C6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Inclusive education teacher training program</a:t>
            </a:r>
            <a:endParaRPr lang="en-US" sz="8800" b="1" dirty="0">
              <a:solidFill>
                <a:srgbClr val="015C6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xtBox 2">
            <a:extLst>
              <a:ext uri="{FF2B5EF4-FFF2-40B4-BE49-F238E27FC236}">
                <a16:creationId xmlns:a16="http://schemas.microsoft.com/office/drawing/2014/main" id="{122B99EE-FFBE-8F5C-50F7-48C12636F437}"/>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
        <p:nvSpPr>
          <p:cNvPr id="4" name="TextBox 11">
            <a:extLst>
              <a:ext uri="{FF2B5EF4-FFF2-40B4-BE49-F238E27FC236}">
                <a16:creationId xmlns:a16="http://schemas.microsoft.com/office/drawing/2014/main" id="{8D31DFC4-A22A-6A1A-078B-793C403F4FB1}"/>
              </a:ext>
            </a:extLst>
          </p:cNvPr>
          <p:cNvSpPr txBox="1"/>
          <p:nvPr/>
        </p:nvSpPr>
        <p:spPr>
          <a:xfrm>
            <a:off x="482903" y="2765270"/>
            <a:ext cx="17136663" cy="7086427"/>
          </a:xfrm>
          <a:prstGeom prst="rect">
            <a:avLst/>
          </a:prstGeom>
        </p:spPr>
        <p:txBody>
          <a:bodyPr lIns="0" tIns="0" rIns="0" bIns="0" rtlCol="0" anchor="t">
            <a:spAutoFit/>
          </a:bodyPr>
          <a:lstStyle/>
          <a:p>
            <a:pPr marL="342900" indent="-342900" algn="just">
              <a:lnSpc>
                <a:spcPct val="107000"/>
              </a:lnSpc>
              <a:spcAft>
                <a:spcPts val="800"/>
              </a:spcAft>
              <a:buFont typeface="Wingdings" panose="05000000000000000000" pitchFamily="2" charset="2"/>
              <a:buChar char=""/>
              <a:tabLst>
                <a:tab pos="457200" algn="l"/>
              </a:tabLst>
            </a:pPr>
            <a:r>
              <a:rPr lang="sq-AL" sz="3600" dirty="0">
                <a:latin typeface="Lato" panose="020F0502020204030203" pitchFamily="34" charset="0"/>
                <a:ea typeface="Lato" panose="020F0502020204030203" pitchFamily="34" charset="0"/>
                <a:cs typeface="Lato" panose="020F0502020204030203" pitchFamily="34" charset="0"/>
              </a:rPr>
              <a:t>QAAPE, supported by UNICEF, has undertaken a study to identify the needs for professional development of educational staff in pre-school education.</a:t>
            </a:r>
          </a:p>
          <a:p>
            <a:pPr marL="342900" indent="-342900" algn="just">
              <a:lnSpc>
                <a:spcPct val="107000"/>
              </a:lnSpc>
              <a:spcAft>
                <a:spcPts val="800"/>
              </a:spcAft>
              <a:buFont typeface="Wingdings" panose="05000000000000000000" pitchFamily="2" charset="2"/>
              <a:buChar char=""/>
              <a:tabLst>
                <a:tab pos="457200" algn="l"/>
              </a:tabLst>
            </a:pPr>
            <a:r>
              <a:rPr lang="sq-AL" sz="3600" dirty="0">
                <a:latin typeface="Lato" panose="020F0502020204030203" pitchFamily="34" charset="0"/>
                <a:ea typeface="Lato" panose="020F0502020204030203" pitchFamily="34" charset="0"/>
                <a:cs typeface="Lato" panose="020F0502020204030203" pitchFamily="34" charset="0"/>
              </a:rPr>
              <a:t>The biggest needs are related to the implementation of:</a:t>
            </a:r>
          </a:p>
          <a:p>
            <a:pPr marL="900113" indent="-368300" algn="just">
              <a:lnSpc>
                <a:spcPct val="107000"/>
              </a:lnSpc>
              <a:spcAft>
                <a:spcPts val="800"/>
              </a:spcAft>
              <a:buFont typeface="Lato" panose="020F0502020204030203" pitchFamily="34" charset="0"/>
              <a:buChar char="̶"/>
            </a:pPr>
            <a:r>
              <a:rPr lang="sq-AL" sz="3600" dirty="0">
                <a:latin typeface="Lato" panose="020F0502020204030203" pitchFamily="34" charset="0"/>
                <a:ea typeface="Lato" panose="020F0502020204030203" pitchFamily="34" charset="0"/>
                <a:cs typeface="Lato" panose="020F0502020204030203" pitchFamily="34" charset="0"/>
              </a:rPr>
              <a:t>the new curriculum, based on the competencies, </a:t>
            </a:r>
          </a:p>
          <a:p>
            <a:pPr marL="900113" indent="-368300" algn="just">
              <a:lnSpc>
                <a:spcPct val="107000"/>
              </a:lnSpc>
              <a:spcAft>
                <a:spcPts val="800"/>
              </a:spcAft>
              <a:buFont typeface="Lato" panose="020F0502020204030203" pitchFamily="34" charset="0"/>
              <a:buChar char="̶"/>
            </a:pPr>
            <a:r>
              <a:rPr lang="sq-AL" sz="3600" dirty="0">
                <a:latin typeface="Lato" panose="020F0502020204030203" pitchFamily="34" charset="0"/>
                <a:ea typeface="Lato" panose="020F0502020204030203" pitchFamily="34" charset="0"/>
                <a:cs typeface="Lato" panose="020F0502020204030203" pitchFamily="34" charset="0"/>
              </a:rPr>
              <a:t>inclusive education, </a:t>
            </a:r>
          </a:p>
          <a:p>
            <a:pPr marL="900113" indent="-368300" algn="just">
              <a:lnSpc>
                <a:spcPct val="107000"/>
              </a:lnSpc>
              <a:spcAft>
                <a:spcPts val="800"/>
              </a:spcAft>
              <a:buFont typeface="Lato" panose="020F0502020204030203" pitchFamily="34" charset="0"/>
              <a:buChar char="̶"/>
            </a:pPr>
            <a:r>
              <a:rPr lang="sq-AL" sz="3600" dirty="0">
                <a:latin typeface="Lato" panose="020F0502020204030203" pitchFamily="34" charset="0"/>
                <a:ea typeface="Lato" panose="020F0502020204030203" pitchFamily="34" charset="0"/>
                <a:cs typeface="Lato" panose="020F0502020204030203" pitchFamily="34" charset="0"/>
              </a:rPr>
              <a:t>approaches to learning. </a:t>
            </a:r>
          </a:p>
          <a:p>
            <a:pPr marL="342900" indent="-342900" algn="just">
              <a:lnSpc>
                <a:spcPct val="107000"/>
              </a:lnSpc>
              <a:spcAft>
                <a:spcPts val="800"/>
              </a:spcAft>
              <a:buFont typeface="Wingdings" panose="05000000000000000000" pitchFamily="2" charset="2"/>
              <a:buChar char=""/>
              <a:tabLst>
                <a:tab pos="457200" algn="l"/>
              </a:tabLst>
            </a:pPr>
            <a:r>
              <a:rPr lang="sq-AL" sz="36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The aim of this report was c</a:t>
            </a:r>
            <a:r>
              <a:rPr lang="en-US" sz="36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reating opportunities for quality teacher training and improving a career system that encourages them to develop higher levels of teaching skills.</a:t>
            </a:r>
            <a:endParaRPr lang="sq-AL" sz="3600" kern="100" dirty="0">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7000"/>
              </a:lnSpc>
              <a:spcAft>
                <a:spcPts val="800"/>
              </a:spcAft>
              <a:buFont typeface="Wingdings" panose="05000000000000000000" pitchFamily="2" charset="2"/>
              <a:buChar char=""/>
              <a:tabLst>
                <a:tab pos="457200" algn="l"/>
              </a:tabLst>
            </a:pPr>
            <a:r>
              <a:rPr lang="sq-AL" sz="3600" dirty="0">
                <a:latin typeface="Lato" panose="020F0502020204030203" pitchFamily="34" charset="0"/>
                <a:ea typeface="Lato" panose="020F0502020204030203" pitchFamily="34" charset="0"/>
                <a:cs typeface="Lato" panose="020F0502020204030203" pitchFamily="34" charset="0"/>
              </a:rPr>
              <a:t>Based on the Law the Albanian teachers need to take 3 days training (1 credit)  for each academic year.</a:t>
            </a:r>
            <a:endParaRPr lang="sq-AL" sz="3600" kern="1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grpSp>
        <p:nvGrpSpPr>
          <p:cNvPr id="5" name="Group 2">
            <a:extLst>
              <a:ext uri="{FF2B5EF4-FFF2-40B4-BE49-F238E27FC236}">
                <a16:creationId xmlns:a16="http://schemas.microsoft.com/office/drawing/2014/main" id="{C1B48698-7F50-BAFD-5F69-CD8E86BBEFF9}"/>
              </a:ext>
            </a:extLst>
          </p:cNvPr>
          <p:cNvGrpSpPr>
            <a:grpSpLocks noChangeAspect="1"/>
          </p:cNvGrpSpPr>
          <p:nvPr/>
        </p:nvGrpSpPr>
        <p:grpSpPr>
          <a:xfrm>
            <a:off x="16501409" y="8481958"/>
            <a:ext cx="1515782" cy="1552685"/>
            <a:chOff x="0" y="0"/>
            <a:chExt cx="2086610" cy="2137410"/>
          </a:xfrm>
        </p:grpSpPr>
        <p:sp>
          <p:nvSpPr>
            <p:cNvPr id="6" name="Freeform 3">
              <a:extLst>
                <a:ext uri="{FF2B5EF4-FFF2-40B4-BE49-F238E27FC236}">
                  <a16:creationId xmlns:a16="http://schemas.microsoft.com/office/drawing/2014/main" id="{99303C7E-105D-8EF0-1759-65B2E7912B94}"/>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7" name="Group 7">
            <a:extLst>
              <a:ext uri="{FF2B5EF4-FFF2-40B4-BE49-F238E27FC236}">
                <a16:creationId xmlns:a16="http://schemas.microsoft.com/office/drawing/2014/main" id="{FC516170-EE6E-90A5-DC19-03ED22EBD079}"/>
              </a:ext>
            </a:extLst>
          </p:cNvPr>
          <p:cNvGrpSpPr>
            <a:grpSpLocks noChangeAspect="1"/>
          </p:cNvGrpSpPr>
          <p:nvPr/>
        </p:nvGrpSpPr>
        <p:grpSpPr>
          <a:xfrm rot="-953645">
            <a:off x="15393958" y="-7320909"/>
            <a:ext cx="10084088" cy="10082939"/>
            <a:chOff x="0" y="0"/>
            <a:chExt cx="6350013" cy="6349289"/>
          </a:xfrm>
        </p:grpSpPr>
        <p:sp>
          <p:nvSpPr>
            <p:cNvPr id="8" name="Freeform 8">
              <a:extLst>
                <a:ext uri="{FF2B5EF4-FFF2-40B4-BE49-F238E27FC236}">
                  <a16:creationId xmlns:a16="http://schemas.microsoft.com/office/drawing/2014/main" id="{4FEEC6EB-6D43-FF73-491E-826AE9ED613A}"/>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a:extLst>
              <a:ext uri="{FF2B5EF4-FFF2-40B4-BE49-F238E27FC236}">
                <a16:creationId xmlns:a16="http://schemas.microsoft.com/office/drawing/2014/main" id="{CCF2365A-0B00-8CC2-05B4-CFBC305ED4A4}"/>
              </a:ext>
            </a:extLst>
          </p:cNvPr>
          <p:cNvGrpSpPr>
            <a:grpSpLocks noChangeAspect="1"/>
          </p:cNvGrpSpPr>
          <p:nvPr/>
        </p:nvGrpSpPr>
        <p:grpSpPr>
          <a:xfrm rot="-953645">
            <a:off x="-2939633" y="9129208"/>
            <a:ext cx="5493690" cy="5493064"/>
            <a:chOff x="0" y="0"/>
            <a:chExt cx="6350013" cy="6349289"/>
          </a:xfrm>
        </p:grpSpPr>
        <p:sp>
          <p:nvSpPr>
            <p:cNvPr id="10" name="Freeform 10">
              <a:extLst>
                <a:ext uri="{FF2B5EF4-FFF2-40B4-BE49-F238E27FC236}">
                  <a16:creationId xmlns:a16="http://schemas.microsoft.com/office/drawing/2014/main" id="{199C9498-776F-8843-BB7F-E076525113A1}"/>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266631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9A3AE7FB-9BF6-0085-83D5-530FCFC6E92A}"/>
              </a:ext>
            </a:extLst>
          </p:cNvPr>
          <p:cNvSpPr txBox="1"/>
          <p:nvPr/>
        </p:nvSpPr>
        <p:spPr>
          <a:xfrm>
            <a:off x="579057" y="279040"/>
            <a:ext cx="16985920" cy="2954655"/>
          </a:xfrm>
          <a:prstGeom prst="rect">
            <a:avLst/>
          </a:prstGeom>
        </p:spPr>
        <p:txBody>
          <a:bodyPr wrap="square" lIns="0" tIns="0" rIns="0" bIns="0" rtlCol="0" anchor="t">
            <a:spAutoFit/>
          </a:bodyPr>
          <a:lstStyle/>
          <a:p>
            <a:r>
              <a:rPr lang="sq-AL" sz="9600" b="1" dirty="0">
                <a:solidFill>
                  <a:srgbClr val="015C6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Inclusive education teacher training program</a:t>
            </a:r>
            <a:endParaRPr lang="en-US" sz="9600" b="1" dirty="0">
              <a:solidFill>
                <a:srgbClr val="015C6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11">
            <a:extLst>
              <a:ext uri="{FF2B5EF4-FFF2-40B4-BE49-F238E27FC236}">
                <a16:creationId xmlns:a16="http://schemas.microsoft.com/office/drawing/2014/main" id="{5C0A14E9-8287-ABB9-76DF-E3D6AA52CC48}"/>
              </a:ext>
            </a:extLst>
          </p:cNvPr>
          <p:cNvSpPr txBox="1"/>
          <p:nvPr/>
        </p:nvSpPr>
        <p:spPr>
          <a:xfrm>
            <a:off x="579057" y="3386823"/>
            <a:ext cx="16794543" cy="5490477"/>
          </a:xfrm>
          <a:prstGeom prst="rect">
            <a:avLst/>
          </a:prstGeom>
        </p:spPr>
        <p:txBody>
          <a:bodyPr wrap="square" lIns="0" tIns="0" rIns="0" bIns="0" rtlCol="0" anchor="t">
            <a:spAutoFit/>
          </a:bodyPr>
          <a:lstStyle/>
          <a:p>
            <a:pPr marL="342900" indent="-342900" algn="just">
              <a:lnSpc>
                <a:spcPct val="107000"/>
              </a:lnSpc>
              <a:spcAft>
                <a:spcPts val="800"/>
              </a:spcAft>
              <a:buFont typeface="Wingdings" panose="05000000000000000000" pitchFamily="2" charset="2"/>
              <a:buChar char=""/>
              <a:tabLst>
                <a:tab pos="457200" algn="l"/>
              </a:tabLst>
            </a:pPr>
            <a:r>
              <a:rPr lang="en-US" sz="3600" kern="1200" dirty="0">
                <a:effectLst/>
                <a:latin typeface="Lato" panose="020F0502020204030203" pitchFamily="34" charset="0"/>
                <a:ea typeface="Lato" panose="020F0502020204030203" pitchFamily="34" charset="0"/>
                <a:cs typeface="Lato" panose="020F0502020204030203" pitchFamily="34" charset="0"/>
              </a:rPr>
              <a:t>During these last three years, with the financial support from UNICEF, say "Yes!" was the motto for the preschool teachers training focused on looking at inclusive education from a children rights-based perspective.</a:t>
            </a:r>
            <a:endParaRPr lang="sq-AL" sz="3600" kern="1200" dirty="0">
              <a:effectLst/>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07000"/>
              </a:lnSpc>
              <a:spcAft>
                <a:spcPts val="800"/>
              </a:spcAft>
              <a:buFont typeface="Wingdings" panose="05000000000000000000" pitchFamily="2" charset="2"/>
              <a:buChar char=""/>
              <a:tabLst>
                <a:tab pos="457200" algn="l"/>
              </a:tabLst>
            </a:pPr>
            <a:r>
              <a:rPr lang="sq-AL" sz="3600" kern="1200" dirty="0">
                <a:effectLst/>
                <a:latin typeface="Lato" panose="020F0502020204030203" pitchFamily="34" charset="0"/>
                <a:ea typeface="Lato" panose="020F0502020204030203" pitchFamily="34" charset="0"/>
                <a:cs typeface="Lato" panose="020F0502020204030203" pitchFamily="34" charset="0"/>
              </a:rPr>
              <a:t> T</a:t>
            </a:r>
            <a:r>
              <a:rPr lang="sq-AL" sz="3600" dirty="0">
                <a:latin typeface="Lato" panose="020F0502020204030203" pitchFamily="34" charset="0"/>
                <a:ea typeface="Lato" panose="020F0502020204030203" pitchFamily="34" charset="0"/>
                <a:cs typeface="Lato" panose="020F0502020204030203" pitchFamily="34" charset="0"/>
              </a:rPr>
              <a:t>he training focus were three main topics </a:t>
            </a:r>
            <a:r>
              <a:rPr lang="en-GB" sz="3600" dirty="0">
                <a:solidFill>
                  <a:srgbClr val="000000"/>
                </a:solidFill>
                <a:effectLst/>
                <a:latin typeface="Lato" panose="020F0502020204030203" pitchFamily="34" charset="0"/>
                <a:ea typeface="Lato" panose="020F0502020204030203" pitchFamily="34" charset="0"/>
                <a:cs typeface="Lato" panose="020F0502020204030203" pitchFamily="34" charset="0"/>
              </a:rPr>
              <a:t>Rights-based Inclusive Education</a:t>
            </a:r>
            <a:r>
              <a:rPr lang="sq-AL" sz="36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Collaboration</a:t>
            </a:r>
            <a:r>
              <a:rPr lang="sq-AL" sz="3600" dirty="0">
                <a:solidFill>
                  <a:srgbClr val="000000"/>
                </a:solidFill>
                <a:effectLst/>
                <a:latin typeface="Lato" panose="020F0502020204030203" pitchFamily="34" charset="0"/>
                <a:ea typeface="Lato" panose="020F0502020204030203" pitchFamily="34" charset="0"/>
                <a:cs typeface="Lato" panose="020F0502020204030203" pitchFamily="34" charset="0"/>
              </a:rPr>
              <a:t> and </a:t>
            </a:r>
            <a:r>
              <a:rPr lang="en-GB" sz="3600" dirty="0">
                <a:solidFill>
                  <a:srgbClr val="000000"/>
                </a:solidFill>
                <a:effectLst/>
                <a:latin typeface="Lato" panose="020F0502020204030203" pitchFamily="34" charset="0"/>
                <a:ea typeface="Lato" panose="020F0502020204030203" pitchFamily="34" charset="0"/>
                <a:cs typeface="Lato" panose="020F0502020204030203" pitchFamily="34" charset="0"/>
              </a:rPr>
              <a:t>Creating Inclusive Classroom Practice</a:t>
            </a:r>
            <a:r>
              <a:rPr lang="sq-AL" sz="36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p>
            <a:pPr marL="342900" indent="-342900" algn="just">
              <a:lnSpc>
                <a:spcPct val="107000"/>
              </a:lnSpc>
              <a:spcAft>
                <a:spcPts val="800"/>
              </a:spcAft>
              <a:buFont typeface="Wingdings" panose="05000000000000000000" pitchFamily="2" charset="2"/>
              <a:buChar char=""/>
              <a:tabLst>
                <a:tab pos="457200" algn="l"/>
              </a:tabLst>
            </a:pPr>
            <a:r>
              <a:rPr lang="en-US" sz="3600" b="0" dirty="0">
                <a:solidFill>
                  <a:srgbClr val="000000"/>
                </a:solidFill>
                <a:effectLst/>
                <a:latin typeface="Lato" panose="020F0502020204030203" pitchFamily="34" charset="0"/>
                <a:ea typeface="Lato" panose="020F0502020204030203" pitchFamily="34" charset="0"/>
                <a:cs typeface="Lato" panose="020F0502020204030203" pitchFamily="34" charset="0"/>
              </a:rPr>
              <a:t>The main focus of this training was </a:t>
            </a:r>
            <a:r>
              <a:rPr lang="sq-AL" sz="3600" dirty="0">
                <a:solidFill>
                  <a:srgbClr val="000000"/>
                </a:solidFill>
                <a:latin typeface="Lato" panose="020F0502020204030203" pitchFamily="34" charset="0"/>
                <a:ea typeface="Lato" panose="020F0502020204030203" pitchFamily="34" charset="0"/>
                <a:cs typeface="Lato" panose="020F0502020204030203" pitchFamily="34" charset="0"/>
              </a:rPr>
              <a:t>up</a:t>
            </a:r>
            <a:r>
              <a:rPr lang="en-US" sz="3600" dirty="0">
                <a:effectLst/>
                <a:latin typeface="Lato" panose="020F0502020204030203" pitchFamily="34" charset="0"/>
                <a:ea typeface="Lato" panose="020F0502020204030203" pitchFamily="34" charset="0"/>
                <a:cs typeface="Lato" panose="020F0502020204030203" pitchFamily="34" charset="0"/>
              </a:rPr>
              <a:t>dating and accredit a methodology for teacher training in inclusive preschool education and improve teacher practices in using this methodology by taking on a whole preschool approach to inclusive education.</a:t>
            </a:r>
            <a:endParaRPr lang="sq-AL" sz="3600" kern="1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37949DC7-3D99-20E5-8ED6-A615B60D7DF5}"/>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grpSp>
        <p:nvGrpSpPr>
          <p:cNvPr id="9" name="Group 3">
            <a:extLst>
              <a:ext uri="{FF2B5EF4-FFF2-40B4-BE49-F238E27FC236}">
                <a16:creationId xmlns:a16="http://schemas.microsoft.com/office/drawing/2014/main" id="{7803C936-2323-7C2D-6C13-F482204A52FA}"/>
              </a:ext>
            </a:extLst>
          </p:cNvPr>
          <p:cNvGrpSpPr>
            <a:grpSpLocks noChangeAspect="1"/>
          </p:cNvGrpSpPr>
          <p:nvPr/>
        </p:nvGrpSpPr>
        <p:grpSpPr>
          <a:xfrm>
            <a:off x="-76200" y="8772415"/>
            <a:ext cx="1515782" cy="1552685"/>
            <a:chOff x="0" y="0"/>
            <a:chExt cx="2086610" cy="2137410"/>
          </a:xfrm>
        </p:grpSpPr>
        <p:sp>
          <p:nvSpPr>
            <p:cNvPr id="10" name="Freeform 4">
              <a:extLst>
                <a:ext uri="{FF2B5EF4-FFF2-40B4-BE49-F238E27FC236}">
                  <a16:creationId xmlns:a16="http://schemas.microsoft.com/office/drawing/2014/main" id="{B38ECA9C-DB1B-1A4A-A40D-5D3269D57E26}"/>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11" name="Group 5">
            <a:extLst>
              <a:ext uri="{FF2B5EF4-FFF2-40B4-BE49-F238E27FC236}">
                <a16:creationId xmlns:a16="http://schemas.microsoft.com/office/drawing/2014/main" id="{BDE3D068-251F-FB65-DF6C-9D010FD0A773}"/>
              </a:ext>
            </a:extLst>
          </p:cNvPr>
          <p:cNvGrpSpPr/>
          <p:nvPr/>
        </p:nvGrpSpPr>
        <p:grpSpPr>
          <a:xfrm>
            <a:off x="16026178" y="-1134665"/>
            <a:ext cx="3342968" cy="3450005"/>
            <a:chOff x="0" y="0"/>
            <a:chExt cx="4457291" cy="4600006"/>
          </a:xfrm>
        </p:grpSpPr>
        <p:pic>
          <p:nvPicPr>
            <p:cNvPr id="12" name="Picture 6">
              <a:extLst>
                <a:ext uri="{FF2B5EF4-FFF2-40B4-BE49-F238E27FC236}">
                  <a16:creationId xmlns:a16="http://schemas.microsoft.com/office/drawing/2014/main" id="{C1B51025-47CC-F4DA-7777-2862627FC38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13" name="Picture 7">
              <a:extLst>
                <a:ext uri="{FF2B5EF4-FFF2-40B4-BE49-F238E27FC236}">
                  <a16:creationId xmlns:a16="http://schemas.microsoft.com/office/drawing/2014/main" id="{B79868F2-4CB1-ECE7-35EB-853994E54F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14" name="Group 8">
              <a:extLst>
                <a:ext uri="{FF2B5EF4-FFF2-40B4-BE49-F238E27FC236}">
                  <a16:creationId xmlns:a16="http://schemas.microsoft.com/office/drawing/2014/main" id="{6526AF04-8F0B-3EEB-48F6-4FCA0925C68D}"/>
                </a:ext>
              </a:extLst>
            </p:cNvPr>
            <p:cNvGrpSpPr>
              <a:grpSpLocks noChangeAspect="1"/>
            </p:cNvGrpSpPr>
            <p:nvPr/>
          </p:nvGrpSpPr>
          <p:grpSpPr>
            <a:xfrm rot="-5173002">
              <a:off x="735007" y="115077"/>
              <a:ext cx="3607208" cy="3607208"/>
              <a:chOff x="0" y="0"/>
              <a:chExt cx="12700000" cy="12700000"/>
            </a:xfrm>
          </p:grpSpPr>
          <p:sp>
            <p:nvSpPr>
              <p:cNvPr id="15" name="Freeform 9">
                <a:extLst>
                  <a:ext uri="{FF2B5EF4-FFF2-40B4-BE49-F238E27FC236}">
                    <a16:creationId xmlns:a16="http://schemas.microsoft.com/office/drawing/2014/main" id="{665458C1-12C0-BF1D-858E-9702746F16E6}"/>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Tree>
    <p:extLst>
      <p:ext uri="{BB962C8B-B14F-4D97-AF65-F5344CB8AC3E}">
        <p14:creationId xmlns:p14="http://schemas.microsoft.com/office/powerpoint/2010/main" val="154798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08ADBBB3-C5A3-A812-09C9-BB8D7FE0445D}"/>
              </a:ext>
            </a:extLst>
          </p:cNvPr>
          <p:cNvSpPr txBox="1"/>
          <p:nvPr/>
        </p:nvSpPr>
        <p:spPr>
          <a:xfrm>
            <a:off x="585984" y="93518"/>
            <a:ext cx="16985920" cy="2708434"/>
          </a:xfrm>
          <a:prstGeom prst="rect">
            <a:avLst/>
          </a:prstGeom>
        </p:spPr>
        <p:txBody>
          <a:bodyPr wrap="square" lIns="0" tIns="0" rIns="0" bIns="0" rtlCol="0" anchor="t">
            <a:spAutoFit/>
          </a:bodyPr>
          <a:lstStyle/>
          <a:p>
            <a:r>
              <a:rPr lang="sq-AL" sz="8800" b="1" dirty="0">
                <a:solidFill>
                  <a:srgbClr val="015C6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Inclusive education teacher training program</a:t>
            </a:r>
            <a:endParaRPr lang="en-US" sz="8800" b="1" dirty="0">
              <a:solidFill>
                <a:srgbClr val="015C6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xtBox 11">
            <a:extLst>
              <a:ext uri="{FF2B5EF4-FFF2-40B4-BE49-F238E27FC236}">
                <a16:creationId xmlns:a16="http://schemas.microsoft.com/office/drawing/2014/main" id="{E61CE58C-302C-92DC-8EF7-F898A4CDCDF2}"/>
              </a:ext>
            </a:extLst>
          </p:cNvPr>
          <p:cNvSpPr txBox="1"/>
          <p:nvPr/>
        </p:nvSpPr>
        <p:spPr>
          <a:xfrm>
            <a:off x="579057" y="3086100"/>
            <a:ext cx="17136663" cy="6974794"/>
          </a:xfrm>
          <a:prstGeom prst="rect">
            <a:avLst/>
          </a:prstGeom>
        </p:spPr>
        <p:txBody>
          <a:bodyPr lIns="0" tIns="0" rIns="0" bIns="0" rtlCol="0" anchor="t">
            <a:spAutoFit/>
          </a:bodyPr>
          <a:lstStyle/>
          <a:p>
            <a:pPr marL="457200" indent="-457200" algn="just">
              <a:buFont typeface="Wingdings" panose="05000000000000000000" pitchFamily="2" charset="2"/>
              <a:buChar char="§"/>
            </a:pPr>
            <a:r>
              <a:rPr lang="en-GB" sz="3200" dirty="0">
                <a:effectLst/>
                <a:latin typeface="Lato" panose="020F0502020204030203" pitchFamily="34" charset="0"/>
                <a:ea typeface="Lato" panose="020F0502020204030203" pitchFamily="34" charset="0"/>
                <a:cs typeface="Lato" panose="020F0502020204030203" pitchFamily="34" charset="0"/>
              </a:rPr>
              <a:t>The training package supports a learner-centred, active and practice-based approach, using reflection and collaboration as foundation for learning.</a:t>
            </a:r>
            <a:endParaRPr lang="sq-AL" sz="3200" dirty="0">
              <a:latin typeface="Lato" panose="020F0502020204030203" pitchFamily="34" charset="0"/>
              <a:ea typeface="Lato" panose="020F0502020204030203" pitchFamily="34" charset="0"/>
              <a:cs typeface="Lato" panose="020F0502020204030203" pitchFamily="34" charset="0"/>
            </a:endParaRPr>
          </a:p>
          <a:p>
            <a:pPr marL="457200" indent="-457200" algn="just">
              <a:buFont typeface="Wingdings" panose="05000000000000000000" pitchFamily="2" charset="2"/>
              <a:buChar char="§"/>
            </a:pPr>
            <a:r>
              <a:rPr lang="en-GB" sz="3200" dirty="0">
                <a:effectLst/>
                <a:latin typeface="Lato" panose="020F0502020204030203" pitchFamily="34" charset="0"/>
                <a:ea typeface="Lato" panose="020F0502020204030203" pitchFamily="34" charset="0"/>
                <a:cs typeface="Lato" panose="020F0502020204030203" pitchFamily="34" charset="0"/>
              </a:rPr>
              <a:t>The training package clarified the guiding principles as:</a:t>
            </a:r>
            <a:r>
              <a:rPr lang="sq-AL" sz="3200" dirty="0">
                <a:effectLst/>
                <a:latin typeface="Lato" panose="020F0502020204030203" pitchFamily="34" charset="0"/>
                <a:ea typeface="Lato" panose="020F0502020204030203" pitchFamily="34" charset="0"/>
                <a:cs typeface="Lato" panose="020F0502020204030203" pitchFamily="34" charset="0"/>
              </a:rPr>
              <a:t> </a:t>
            </a:r>
          </a:p>
          <a:p>
            <a:pPr marL="982663" indent="-531813" algn="just">
              <a:buFont typeface="Lato" panose="020F0502020204030203" pitchFamily="34" charset="0"/>
              <a:buChar char="̶"/>
            </a:pPr>
            <a:r>
              <a:rPr lang="en-GB" sz="3200" dirty="0">
                <a:effectLst/>
                <a:latin typeface="Lato" panose="020F0502020204030203" pitchFamily="34" charset="0"/>
                <a:ea typeface="Lato" panose="020F0502020204030203" pitchFamily="34" charset="0"/>
                <a:cs typeface="Lato" panose="020F0502020204030203" pitchFamily="34" charset="0"/>
              </a:rPr>
              <a:t>Inclusive education is a fundamental right of each child. </a:t>
            </a:r>
            <a:endParaRPr lang="sq-AL" sz="3200" dirty="0">
              <a:effectLst/>
              <a:latin typeface="Lato" panose="020F0502020204030203" pitchFamily="34" charset="0"/>
              <a:ea typeface="Lato" panose="020F0502020204030203" pitchFamily="34" charset="0"/>
              <a:cs typeface="Lato" panose="020F0502020204030203" pitchFamily="34" charset="0"/>
            </a:endParaRPr>
          </a:p>
          <a:p>
            <a:pPr marL="982663" indent="-531813" algn="just">
              <a:buFont typeface="Lato" panose="020F0502020204030203" pitchFamily="34" charset="0"/>
              <a:buChar char="̶"/>
            </a:pPr>
            <a:r>
              <a:rPr lang="en-GB" sz="3200" dirty="0">
                <a:effectLst/>
                <a:latin typeface="Lato" panose="020F0502020204030203" pitchFamily="34" charset="0"/>
                <a:ea typeface="Lato" panose="020F0502020204030203" pitchFamily="34" charset="0"/>
                <a:cs typeface="Lato" panose="020F0502020204030203" pitchFamily="34" charset="0"/>
              </a:rPr>
              <a:t>Learning is ongoing</a:t>
            </a:r>
            <a:r>
              <a:rPr lang="sq-AL" sz="3200" dirty="0">
                <a:effectLst/>
                <a:latin typeface="Lato" panose="020F0502020204030203" pitchFamily="34" charset="0"/>
                <a:ea typeface="Lato" panose="020F0502020204030203" pitchFamily="34" charset="0"/>
                <a:cs typeface="Lato" panose="020F0502020204030203" pitchFamily="34" charset="0"/>
              </a:rPr>
              <a:t> process</a:t>
            </a:r>
            <a:r>
              <a:rPr lang="en-GB" sz="3200" dirty="0">
                <a:effectLst/>
                <a:latin typeface="Lato" panose="020F0502020204030203" pitchFamily="34" charset="0"/>
                <a:ea typeface="Lato" panose="020F0502020204030203" pitchFamily="34" charset="0"/>
                <a:cs typeface="Lato" panose="020F0502020204030203" pitchFamily="34" charset="0"/>
              </a:rPr>
              <a:t>. </a:t>
            </a:r>
            <a:endParaRPr lang="sq-AL" sz="3200" dirty="0">
              <a:effectLst/>
              <a:latin typeface="Lato" panose="020F0502020204030203" pitchFamily="34" charset="0"/>
              <a:ea typeface="Lato" panose="020F0502020204030203" pitchFamily="34" charset="0"/>
              <a:cs typeface="Lato" panose="020F0502020204030203" pitchFamily="34" charset="0"/>
            </a:endParaRPr>
          </a:p>
          <a:p>
            <a:pPr marL="982663" indent="-531813" algn="just">
              <a:buFont typeface="Lato" panose="020F0502020204030203" pitchFamily="34" charset="0"/>
              <a:buChar char="̶"/>
            </a:pPr>
            <a:r>
              <a:rPr lang="en-GB" sz="3200" dirty="0">
                <a:effectLst/>
                <a:latin typeface="Lato" panose="020F0502020204030203" pitchFamily="34" charset="0"/>
                <a:ea typeface="Lato" panose="020F0502020204030203" pitchFamily="34" charset="0"/>
                <a:cs typeface="Lato" panose="020F0502020204030203" pitchFamily="34" charset="0"/>
              </a:rPr>
              <a:t>Learning happens in preschool institutions. </a:t>
            </a:r>
            <a:endParaRPr lang="sq-AL" sz="3200" dirty="0">
              <a:effectLst/>
              <a:latin typeface="Lato" panose="020F0502020204030203" pitchFamily="34" charset="0"/>
              <a:ea typeface="Lato" panose="020F0502020204030203" pitchFamily="34" charset="0"/>
              <a:cs typeface="Lato" panose="020F0502020204030203" pitchFamily="34" charset="0"/>
            </a:endParaRPr>
          </a:p>
          <a:p>
            <a:pPr marL="982663" indent="-531813" algn="just">
              <a:buFont typeface="Lato" panose="020F0502020204030203" pitchFamily="34" charset="0"/>
              <a:buChar char="̶"/>
            </a:pPr>
            <a:r>
              <a:rPr lang="en-GB" sz="3200" dirty="0">
                <a:effectLst/>
                <a:latin typeface="Lato" panose="020F0502020204030203" pitchFamily="34" charset="0"/>
                <a:ea typeface="Lato" panose="020F0502020204030203" pitchFamily="34" charset="0"/>
                <a:cs typeface="Lato" panose="020F0502020204030203" pitchFamily="34" charset="0"/>
              </a:rPr>
              <a:t>Learning is social</a:t>
            </a:r>
            <a:r>
              <a:rPr lang="sq-AL" sz="3200" dirty="0">
                <a:effectLst/>
                <a:latin typeface="Lato" panose="020F0502020204030203" pitchFamily="34" charset="0"/>
                <a:ea typeface="Lato" panose="020F0502020204030203" pitchFamily="34" charset="0"/>
                <a:cs typeface="Lato" panose="020F0502020204030203" pitchFamily="34" charset="0"/>
              </a:rPr>
              <a:t> and an </a:t>
            </a:r>
            <a:r>
              <a:rPr lang="en-GB" sz="3200" dirty="0">
                <a:effectLst/>
                <a:latin typeface="Lato" panose="020F0502020204030203" pitchFamily="34" charset="0"/>
                <a:ea typeface="Lato" panose="020F0502020204030203" pitchFamily="34" charset="0"/>
                <a:cs typeface="Lato" panose="020F0502020204030203" pitchFamily="34" charset="0"/>
              </a:rPr>
              <a:t>active</a:t>
            </a:r>
            <a:r>
              <a:rPr lang="sq-AL" sz="3200" dirty="0">
                <a:effectLst/>
                <a:latin typeface="Lato" panose="020F0502020204030203" pitchFamily="34" charset="0"/>
                <a:ea typeface="Lato" panose="020F0502020204030203" pitchFamily="34" charset="0"/>
                <a:cs typeface="Lato" panose="020F0502020204030203" pitchFamily="34" charset="0"/>
              </a:rPr>
              <a:t> procces</a:t>
            </a:r>
            <a:r>
              <a:rPr lang="en-GB" sz="3200" dirty="0">
                <a:effectLst/>
                <a:latin typeface="Lato" panose="020F0502020204030203" pitchFamily="34" charset="0"/>
                <a:ea typeface="Lato" panose="020F0502020204030203" pitchFamily="34" charset="0"/>
                <a:cs typeface="Lato" panose="020F0502020204030203" pitchFamily="34" charset="0"/>
              </a:rPr>
              <a:t>.  </a:t>
            </a:r>
            <a:endParaRPr lang="sq-AL" sz="3200" dirty="0">
              <a:effectLst/>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07000"/>
              </a:lnSpc>
              <a:spcAft>
                <a:spcPts val="800"/>
              </a:spcAft>
              <a:buFont typeface="Wingdings" panose="05000000000000000000" pitchFamily="2" charset="2"/>
              <a:buChar char=""/>
              <a:tabLst>
                <a:tab pos="457200" algn="l"/>
              </a:tabLst>
            </a:pPr>
            <a:r>
              <a:rPr lang="en-GB" sz="3200" dirty="0">
                <a:effectLst/>
                <a:latin typeface="Lato" panose="020F0502020204030203" pitchFamily="34" charset="0"/>
                <a:ea typeface="Lato" panose="020F0502020204030203" pitchFamily="34" charset="0"/>
                <a:cs typeface="Lato" panose="020F0502020204030203" pitchFamily="34" charset="0"/>
              </a:rPr>
              <a:t>During the training days the participant</a:t>
            </a:r>
            <a:r>
              <a:rPr lang="sq-AL" sz="3200" dirty="0">
                <a:effectLst/>
                <a:latin typeface="Lato" panose="020F0502020204030203" pitchFamily="34" charset="0"/>
                <a:ea typeface="Lato" panose="020F0502020204030203" pitchFamily="34" charset="0"/>
                <a:cs typeface="Lato" panose="020F0502020204030203" pitchFamily="34" charset="0"/>
              </a:rPr>
              <a:t>s</a:t>
            </a:r>
            <a:r>
              <a:rPr lang="en-GB" sz="3200" dirty="0">
                <a:effectLst/>
                <a:latin typeface="Lato" panose="020F0502020204030203" pitchFamily="34" charset="0"/>
                <a:ea typeface="Lato" panose="020F0502020204030203" pitchFamily="34" charset="0"/>
                <a:cs typeface="Lato" panose="020F0502020204030203" pitchFamily="34" charset="0"/>
              </a:rPr>
              <a:t> learned about inclusive education, discussed about videos, participated during the </a:t>
            </a:r>
            <a:r>
              <a:rPr lang="sq-AL" sz="3200" dirty="0">
                <a:effectLst/>
                <a:latin typeface="Lato" panose="020F0502020204030203" pitchFamily="34" charset="0"/>
                <a:ea typeface="Lato" panose="020F0502020204030203" pitchFamily="34" charset="0"/>
                <a:cs typeface="Lato" panose="020F0502020204030203" pitchFamily="34" charset="0"/>
              </a:rPr>
              <a:t>active</a:t>
            </a:r>
            <a:r>
              <a:rPr lang="en-GB" sz="3200" dirty="0">
                <a:effectLst/>
                <a:latin typeface="Lato" panose="020F0502020204030203" pitchFamily="34" charset="0"/>
                <a:ea typeface="Lato" panose="020F0502020204030203" pitchFamily="34" charset="0"/>
                <a:cs typeface="Lato" panose="020F0502020204030203" pitchFamily="34" charset="0"/>
              </a:rPr>
              <a:t> activities, discussed about cases etc.</a:t>
            </a:r>
            <a:endParaRPr lang="sq-AL" sz="3200" dirty="0">
              <a:latin typeface="Lato" panose="020F0502020204030203" pitchFamily="34" charset="0"/>
              <a:ea typeface="Lato" panose="020F0502020204030203" pitchFamily="34" charset="0"/>
              <a:cs typeface="Lato" panose="020F0502020204030203" pitchFamily="34" charset="0"/>
            </a:endParaRPr>
          </a:p>
          <a:p>
            <a:pPr marL="342900" indent="-342900" algn="just">
              <a:lnSpc>
                <a:spcPct val="107000"/>
              </a:lnSpc>
              <a:spcAft>
                <a:spcPts val="800"/>
              </a:spcAft>
              <a:buFont typeface="Wingdings" panose="05000000000000000000" pitchFamily="2" charset="2"/>
              <a:buChar char=""/>
              <a:tabLst>
                <a:tab pos="457200" algn="l"/>
              </a:tabLst>
            </a:pPr>
            <a:r>
              <a:rPr lang="sq-AL" sz="3200" dirty="0">
                <a:effectLst/>
                <a:latin typeface="Lato" panose="020F0502020204030203" pitchFamily="34" charset="0"/>
                <a:ea typeface="Lato" panose="020F0502020204030203" pitchFamily="34" charset="0"/>
                <a:cs typeface="Lato" panose="020F0502020204030203" pitchFamily="34" charset="0"/>
              </a:rPr>
              <a:t>The raining programe is shaped in three parts: </a:t>
            </a:r>
          </a:p>
          <a:p>
            <a:pPr marL="984250" indent="-623888" algn="just">
              <a:lnSpc>
                <a:spcPct val="107000"/>
              </a:lnSpc>
              <a:spcAft>
                <a:spcPts val="800"/>
              </a:spcAft>
              <a:buFont typeface="Lato" panose="020F0502020204030203" pitchFamily="34" charset="0"/>
              <a:buChar char="̶"/>
            </a:pPr>
            <a:r>
              <a:rPr lang="sq-AL" sz="3200" dirty="0">
                <a:effectLst/>
                <a:latin typeface="Lato" panose="020F0502020204030203" pitchFamily="34" charset="0"/>
                <a:ea typeface="Lato" panose="020F0502020204030203" pitchFamily="34" charset="0"/>
                <a:cs typeface="Lato" panose="020F0502020204030203" pitchFamily="34" charset="0"/>
              </a:rPr>
              <a:t>Training with the new approach about inclusive education, </a:t>
            </a:r>
          </a:p>
          <a:p>
            <a:pPr marL="984250" indent="-623888" algn="just">
              <a:lnSpc>
                <a:spcPct val="107000"/>
              </a:lnSpc>
              <a:spcAft>
                <a:spcPts val="800"/>
              </a:spcAft>
              <a:buFont typeface="Lato" panose="020F0502020204030203" pitchFamily="34" charset="0"/>
              <a:buChar char="̶"/>
            </a:pPr>
            <a:r>
              <a:rPr lang="sq-AL" sz="3200" dirty="0">
                <a:effectLst/>
                <a:latin typeface="Lato" panose="020F0502020204030203" pitchFamily="34" charset="0"/>
                <a:ea typeface="Lato" panose="020F0502020204030203" pitchFamily="34" charset="0"/>
                <a:cs typeface="Lato" panose="020F0502020204030203" pitchFamily="34" charset="0"/>
              </a:rPr>
              <a:t>Workshop to plan activities with preschool and kindergarten children, </a:t>
            </a:r>
          </a:p>
          <a:p>
            <a:pPr marL="984250" indent="-623888" algn="just">
              <a:lnSpc>
                <a:spcPct val="107000"/>
              </a:lnSpc>
              <a:spcAft>
                <a:spcPts val="800"/>
              </a:spcAft>
              <a:buFont typeface="Lato" panose="020F0502020204030203" pitchFamily="34" charset="0"/>
              <a:buChar char="̶"/>
            </a:pPr>
            <a:r>
              <a:rPr lang="sq-AL" sz="3200" dirty="0">
                <a:effectLst/>
                <a:latin typeface="Lato" panose="020F0502020204030203" pitchFamily="34" charset="0"/>
                <a:ea typeface="Lato" panose="020F0502020204030203" pitchFamily="34" charset="0"/>
                <a:cs typeface="Lato" panose="020F0502020204030203" pitchFamily="34" charset="0"/>
              </a:rPr>
              <a:t>Mentoring activities in the project kindergartens.</a:t>
            </a:r>
            <a:endParaRPr lang="sq-AL" sz="3680" kern="1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F13A9156-3590-4D63-3699-45710C9B6F38}"/>
              </a:ext>
            </a:extLst>
          </p:cNvPr>
          <p:cNvSpPr txBox="1"/>
          <p:nvPr/>
        </p:nvSpPr>
        <p:spPr>
          <a:xfrm>
            <a:off x="13411200" y="9516729"/>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grpSp>
        <p:nvGrpSpPr>
          <p:cNvPr id="5" name="Group 2">
            <a:extLst>
              <a:ext uri="{FF2B5EF4-FFF2-40B4-BE49-F238E27FC236}">
                <a16:creationId xmlns:a16="http://schemas.microsoft.com/office/drawing/2014/main" id="{D1F57AF9-F00E-4761-23EF-D4C57E367EF3}"/>
              </a:ext>
            </a:extLst>
          </p:cNvPr>
          <p:cNvGrpSpPr>
            <a:grpSpLocks noChangeAspect="1"/>
          </p:cNvGrpSpPr>
          <p:nvPr/>
        </p:nvGrpSpPr>
        <p:grpSpPr>
          <a:xfrm>
            <a:off x="16501409" y="8481958"/>
            <a:ext cx="1515782" cy="1552685"/>
            <a:chOff x="0" y="0"/>
            <a:chExt cx="2086610" cy="2137410"/>
          </a:xfrm>
        </p:grpSpPr>
        <p:sp>
          <p:nvSpPr>
            <p:cNvPr id="6" name="Freeform 3">
              <a:extLst>
                <a:ext uri="{FF2B5EF4-FFF2-40B4-BE49-F238E27FC236}">
                  <a16:creationId xmlns:a16="http://schemas.microsoft.com/office/drawing/2014/main" id="{7B2DBC81-7579-ACDF-47E2-0EA277CA478D}"/>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7" name="Group 7">
            <a:extLst>
              <a:ext uri="{FF2B5EF4-FFF2-40B4-BE49-F238E27FC236}">
                <a16:creationId xmlns:a16="http://schemas.microsoft.com/office/drawing/2014/main" id="{291E2F53-8B23-2FAA-FFB9-4D1035EAC86C}"/>
              </a:ext>
            </a:extLst>
          </p:cNvPr>
          <p:cNvGrpSpPr>
            <a:grpSpLocks noChangeAspect="1"/>
          </p:cNvGrpSpPr>
          <p:nvPr/>
        </p:nvGrpSpPr>
        <p:grpSpPr>
          <a:xfrm rot="-953645">
            <a:off x="15393958" y="-7320909"/>
            <a:ext cx="10084088" cy="10082939"/>
            <a:chOff x="0" y="0"/>
            <a:chExt cx="6350013" cy="6349289"/>
          </a:xfrm>
        </p:grpSpPr>
        <p:sp>
          <p:nvSpPr>
            <p:cNvPr id="8" name="Freeform 8">
              <a:extLst>
                <a:ext uri="{FF2B5EF4-FFF2-40B4-BE49-F238E27FC236}">
                  <a16:creationId xmlns:a16="http://schemas.microsoft.com/office/drawing/2014/main" id="{3C070BF4-7189-06A2-CCAE-B6C4BF09C575}"/>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a:extLst>
              <a:ext uri="{FF2B5EF4-FFF2-40B4-BE49-F238E27FC236}">
                <a16:creationId xmlns:a16="http://schemas.microsoft.com/office/drawing/2014/main" id="{E644011D-4AC5-EAFB-1C21-C0E96000A707}"/>
              </a:ext>
            </a:extLst>
          </p:cNvPr>
          <p:cNvGrpSpPr>
            <a:grpSpLocks noChangeAspect="1"/>
          </p:cNvGrpSpPr>
          <p:nvPr/>
        </p:nvGrpSpPr>
        <p:grpSpPr>
          <a:xfrm rot="-953645">
            <a:off x="-2939633" y="9129208"/>
            <a:ext cx="5493690" cy="5493064"/>
            <a:chOff x="0" y="0"/>
            <a:chExt cx="6350013" cy="6349289"/>
          </a:xfrm>
        </p:grpSpPr>
        <p:sp>
          <p:nvSpPr>
            <p:cNvPr id="10" name="Freeform 10">
              <a:extLst>
                <a:ext uri="{FF2B5EF4-FFF2-40B4-BE49-F238E27FC236}">
                  <a16:creationId xmlns:a16="http://schemas.microsoft.com/office/drawing/2014/main" id="{84DE5207-64FC-733C-A672-BB2120A76B13}"/>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1122545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6BB72EC4-B2AB-3092-F8D3-A134D641A31B}"/>
              </a:ext>
            </a:extLst>
          </p:cNvPr>
          <p:cNvSpPr txBox="1"/>
          <p:nvPr/>
        </p:nvSpPr>
        <p:spPr>
          <a:xfrm>
            <a:off x="540080" y="618268"/>
            <a:ext cx="16985920" cy="923330"/>
          </a:xfrm>
          <a:prstGeom prst="rect">
            <a:avLst/>
          </a:prstGeom>
        </p:spPr>
        <p:txBody>
          <a:bodyPr wrap="square" lIns="0" tIns="0" rIns="0" bIns="0" rtlCol="0" anchor="t">
            <a:spAutoFit/>
          </a:bodyPr>
          <a:lstStyle/>
          <a:p>
            <a:r>
              <a:rPr lang="sq-AL" sz="6000" b="1" dirty="0">
                <a:solidFill>
                  <a:srgbClr val="015C6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Family participation in ECEC </a:t>
            </a:r>
            <a:endParaRPr lang="en-US" sz="6000" b="1" dirty="0">
              <a:solidFill>
                <a:srgbClr val="015C6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4" name="Picture 3" descr="Bebbo logotype ">
            <a:extLst>
              <a:ext uri="{FF2B5EF4-FFF2-40B4-BE49-F238E27FC236}">
                <a16:creationId xmlns:a16="http://schemas.microsoft.com/office/drawing/2014/main" id="{A2ABD2DB-7E4D-5F0C-5843-8C200D54D8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9578" y="1572874"/>
            <a:ext cx="4435720" cy="2492453"/>
          </a:xfrm>
          <a:prstGeom prst="rect">
            <a:avLst/>
          </a:prstGeom>
          <a:noFill/>
          <a:ln>
            <a:noFill/>
          </a:ln>
        </p:spPr>
      </p:pic>
      <p:pic>
        <p:nvPicPr>
          <p:cNvPr id="6" name="Picture 5" descr="bebbo-banner">
            <a:extLst>
              <a:ext uri="{FF2B5EF4-FFF2-40B4-BE49-F238E27FC236}">
                <a16:creationId xmlns:a16="http://schemas.microsoft.com/office/drawing/2014/main" id="{042C8B91-E100-3326-CAE9-FAC570FA23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963804"/>
            <a:ext cx="7210077" cy="3664993"/>
          </a:xfrm>
          <a:prstGeom prst="rect">
            <a:avLst/>
          </a:prstGeom>
          <a:noFill/>
          <a:ln>
            <a:noFill/>
          </a:ln>
        </p:spPr>
      </p:pic>
      <p:sp>
        <p:nvSpPr>
          <p:cNvPr id="7" name="TextBox 11">
            <a:extLst>
              <a:ext uri="{FF2B5EF4-FFF2-40B4-BE49-F238E27FC236}">
                <a16:creationId xmlns:a16="http://schemas.microsoft.com/office/drawing/2014/main" id="{BE895202-C257-BB28-7D57-BA7E6951A3A9}"/>
              </a:ext>
            </a:extLst>
          </p:cNvPr>
          <p:cNvSpPr txBox="1"/>
          <p:nvPr/>
        </p:nvSpPr>
        <p:spPr>
          <a:xfrm>
            <a:off x="7543800" y="1857018"/>
            <a:ext cx="9741090" cy="7325082"/>
          </a:xfrm>
          <a:prstGeom prst="rect">
            <a:avLst/>
          </a:prstGeom>
        </p:spPr>
        <p:txBody>
          <a:bodyPr wrap="square" lIns="0" tIns="0" rIns="0" bIns="0" rtlCol="0" anchor="t">
            <a:spAutoFit/>
          </a:bodyPr>
          <a:lstStyle/>
          <a:p>
            <a:pPr marL="457200" indent="-457200" algn="just">
              <a:buFont typeface="Wingdings" panose="05000000000000000000" pitchFamily="2" charset="2"/>
              <a:buChar char="§"/>
            </a:pPr>
            <a:r>
              <a:rPr lang="sq-AL" sz="2800" kern="0" dirty="0">
                <a:solidFill>
                  <a:srgbClr val="222330"/>
                </a:solidFill>
                <a:effectLst/>
                <a:latin typeface="Lato" panose="020F0502020204030203" pitchFamily="34" charset="0"/>
                <a:ea typeface="Lato" panose="020F0502020204030203" pitchFamily="34" charset="0"/>
                <a:cs typeface="Lato" panose="020F0502020204030203" pitchFamily="34" charset="0"/>
              </a:rPr>
              <a:t>Bebbo application has been developed by the UNICEF Regional Office for Europe and Central Asia based on the “HaloBeba” application as a prototype developed by UNICEF Serbia Country Office, in close collaboration with the Belgrade City Institute for Public Health and Nordeus.</a:t>
            </a:r>
          </a:p>
          <a:p>
            <a:pPr marL="457200" indent="-457200" algn="just">
              <a:buFont typeface="Wingdings" panose="05000000000000000000" pitchFamily="2" charset="2"/>
              <a:buChar char="§"/>
            </a:pPr>
            <a:r>
              <a:rPr lang="sq-AL" sz="2800" kern="0" dirty="0">
                <a:solidFill>
                  <a:srgbClr val="222330"/>
                </a:solidFill>
                <a:effectLst/>
                <a:latin typeface="Lato" panose="020F0502020204030203" pitchFamily="34" charset="0"/>
                <a:ea typeface="Lato" panose="020F0502020204030203" pitchFamily="34" charset="0"/>
                <a:cs typeface="Lato" panose="020F0502020204030203" pitchFamily="34" charset="0"/>
              </a:rPr>
              <a:t>Bebbo is an application that supports responsive, positive parenting. Its aim is to provide comprehensive information about early childhood development and parental care in a parent-friendly format. </a:t>
            </a:r>
          </a:p>
          <a:p>
            <a:pPr marL="457200" indent="-457200" algn="just">
              <a:buFont typeface="Wingdings" panose="05000000000000000000" pitchFamily="2" charset="2"/>
              <a:buChar char="§"/>
            </a:pPr>
            <a:r>
              <a:rPr lang="sq-AL" sz="2800" kern="0" dirty="0">
                <a:solidFill>
                  <a:srgbClr val="222330"/>
                </a:solidFill>
                <a:effectLst/>
                <a:latin typeface="Lato" panose="020F0502020204030203" pitchFamily="34" charset="0"/>
                <a:ea typeface="Lato" panose="020F0502020204030203" pitchFamily="34" charset="0"/>
                <a:cs typeface="Lato" panose="020F0502020204030203" pitchFamily="34" charset="0"/>
              </a:rPr>
              <a:t>The application can also be used by service providers as a resource in their work with parents and as a tool for building trustworthy relationships and a partnership for the benefit of young children.</a:t>
            </a:r>
          </a:p>
          <a:p>
            <a:pPr marL="457200" indent="-457200" algn="just">
              <a:buFont typeface="Wingdings" panose="05000000000000000000" pitchFamily="2" charset="2"/>
              <a:buChar char="§"/>
            </a:pPr>
            <a:r>
              <a:rPr lang="sq-AL" sz="2800" kern="0" dirty="0">
                <a:solidFill>
                  <a:srgbClr val="222330"/>
                </a:solidFill>
                <a:effectLst/>
                <a:latin typeface="Lato" panose="020F0502020204030203" pitchFamily="34" charset="0"/>
                <a:ea typeface="Lato" panose="020F0502020204030203" pitchFamily="34" charset="0"/>
                <a:cs typeface="Lato" panose="020F0502020204030203" pitchFamily="34" charset="0"/>
              </a:rPr>
              <a:t>The application is developed to support parents to engage in developmentally stimulating practices through games and activities with their children and will help them monitor child growth, development and health status.</a:t>
            </a:r>
          </a:p>
        </p:txBody>
      </p:sp>
      <p:sp>
        <p:nvSpPr>
          <p:cNvPr id="3" name="TextBox 2">
            <a:extLst>
              <a:ext uri="{FF2B5EF4-FFF2-40B4-BE49-F238E27FC236}">
                <a16:creationId xmlns:a16="http://schemas.microsoft.com/office/drawing/2014/main" id="{5C6EB94A-64B8-505B-5CA4-B34A8F46E109}"/>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grpSp>
        <p:nvGrpSpPr>
          <p:cNvPr id="9" name="Group 3">
            <a:extLst>
              <a:ext uri="{FF2B5EF4-FFF2-40B4-BE49-F238E27FC236}">
                <a16:creationId xmlns:a16="http://schemas.microsoft.com/office/drawing/2014/main" id="{241A0553-131E-7187-4620-E6A15631468B}"/>
              </a:ext>
            </a:extLst>
          </p:cNvPr>
          <p:cNvGrpSpPr>
            <a:grpSpLocks noChangeAspect="1"/>
          </p:cNvGrpSpPr>
          <p:nvPr/>
        </p:nvGrpSpPr>
        <p:grpSpPr>
          <a:xfrm>
            <a:off x="-76200" y="8772415"/>
            <a:ext cx="1515782" cy="1552685"/>
            <a:chOff x="0" y="0"/>
            <a:chExt cx="2086610" cy="2137410"/>
          </a:xfrm>
        </p:grpSpPr>
        <p:sp>
          <p:nvSpPr>
            <p:cNvPr id="10" name="Freeform 4">
              <a:extLst>
                <a:ext uri="{FF2B5EF4-FFF2-40B4-BE49-F238E27FC236}">
                  <a16:creationId xmlns:a16="http://schemas.microsoft.com/office/drawing/2014/main" id="{C09CF501-0345-1425-2AAB-978A6505D676}"/>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stretch>
                <a:fillRect l="-4042" r="-230835"/>
              </a:stretch>
            </a:blipFill>
          </p:spPr>
        </p:sp>
      </p:grpSp>
      <p:grpSp>
        <p:nvGrpSpPr>
          <p:cNvPr id="11" name="Group 5">
            <a:extLst>
              <a:ext uri="{FF2B5EF4-FFF2-40B4-BE49-F238E27FC236}">
                <a16:creationId xmlns:a16="http://schemas.microsoft.com/office/drawing/2014/main" id="{D6DEBFEA-7537-C1B1-FE28-7FA64BF2B47C}"/>
              </a:ext>
            </a:extLst>
          </p:cNvPr>
          <p:cNvGrpSpPr/>
          <p:nvPr/>
        </p:nvGrpSpPr>
        <p:grpSpPr>
          <a:xfrm>
            <a:off x="16026178" y="-1134665"/>
            <a:ext cx="3342968" cy="3450005"/>
            <a:chOff x="0" y="0"/>
            <a:chExt cx="4457291" cy="4600006"/>
          </a:xfrm>
        </p:grpSpPr>
        <p:pic>
          <p:nvPicPr>
            <p:cNvPr id="12" name="Picture 6">
              <a:extLst>
                <a:ext uri="{FF2B5EF4-FFF2-40B4-BE49-F238E27FC236}">
                  <a16:creationId xmlns:a16="http://schemas.microsoft.com/office/drawing/2014/main" id="{7FA7F59A-346E-49F3-2BAD-D7424818BA1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2060103"/>
              <a:ext cx="1791255" cy="1556674"/>
            </a:xfrm>
            <a:prstGeom prst="rect">
              <a:avLst/>
            </a:prstGeom>
          </p:spPr>
        </p:pic>
        <p:pic>
          <p:nvPicPr>
            <p:cNvPr id="13" name="Picture 7">
              <a:extLst>
                <a:ext uri="{FF2B5EF4-FFF2-40B4-BE49-F238E27FC236}">
                  <a16:creationId xmlns:a16="http://schemas.microsoft.com/office/drawing/2014/main" id="{AE31C31E-7D95-9252-160A-45D444702D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9930" y="596966"/>
              <a:ext cx="3595458" cy="4003040"/>
            </a:xfrm>
            <a:prstGeom prst="rect">
              <a:avLst/>
            </a:prstGeom>
          </p:spPr>
        </p:pic>
        <p:grpSp>
          <p:nvGrpSpPr>
            <p:cNvPr id="14" name="Group 8">
              <a:extLst>
                <a:ext uri="{FF2B5EF4-FFF2-40B4-BE49-F238E27FC236}">
                  <a16:creationId xmlns:a16="http://schemas.microsoft.com/office/drawing/2014/main" id="{1AB0CD80-B41A-86B7-6E16-18C7A79AEE0E}"/>
                </a:ext>
              </a:extLst>
            </p:cNvPr>
            <p:cNvGrpSpPr>
              <a:grpSpLocks noChangeAspect="1"/>
            </p:cNvGrpSpPr>
            <p:nvPr/>
          </p:nvGrpSpPr>
          <p:grpSpPr>
            <a:xfrm rot="-5173002">
              <a:off x="735007" y="115077"/>
              <a:ext cx="3607208" cy="3607208"/>
              <a:chOff x="0" y="0"/>
              <a:chExt cx="12700000" cy="12700000"/>
            </a:xfrm>
          </p:grpSpPr>
          <p:sp>
            <p:nvSpPr>
              <p:cNvPr id="15" name="Freeform 9">
                <a:extLst>
                  <a:ext uri="{FF2B5EF4-FFF2-40B4-BE49-F238E27FC236}">
                    <a16:creationId xmlns:a16="http://schemas.microsoft.com/office/drawing/2014/main" id="{6B90AD0B-E24D-25B7-C880-612A7586CD3F}"/>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Tree>
    <p:extLst>
      <p:ext uri="{BB962C8B-B14F-4D97-AF65-F5344CB8AC3E}">
        <p14:creationId xmlns:p14="http://schemas.microsoft.com/office/powerpoint/2010/main" val="136949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FD665403-7F20-4778-487A-AC49EAA9E842}"/>
              </a:ext>
            </a:extLst>
          </p:cNvPr>
          <p:cNvSpPr txBox="1"/>
          <p:nvPr/>
        </p:nvSpPr>
        <p:spPr>
          <a:xfrm>
            <a:off x="540080" y="618268"/>
            <a:ext cx="16985920" cy="923330"/>
          </a:xfrm>
          <a:prstGeom prst="rect">
            <a:avLst/>
          </a:prstGeom>
        </p:spPr>
        <p:txBody>
          <a:bodyPr wrap="square" lIns="0" tIns="0" rIns="0" bIns="0" rtlCol="0" anchor="t">
            <a:spAutoFit/>
          </a:bodyPr>
          <a:lstStyle/>
          <a:p>
            <a:r>
              <a:rPr lang="sq-AL" sz="6000" b="1" dirty="0">
                <a:solidFill>
                  <a:srgbClr val="015C6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Family participation in ECEC </a:t>
            </a:r>
            <a:endParaRPr lang="en-US" sz="6000" b="1" dirty="0">
              <a:solidFill>
                <a:srgbClr val="015C6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3" name="Picture 2" descr="Bebbo logotype ">
            <a:extLst>
              <a:ext uri="{FF2B5EF4-FFF2-40B4-BE49-F238E27FC236}">
                <a16:creationId xmlns:a16="http://schemas.microsoft.com/office/drawing/2014/main" id="{DC8E3FE0-AB7F-DA3F-4A57-E419B9B320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82600" y="1409700"/>
            <a:ext cx="2666380" cy="1498252"/>
          </a:xfrm>
          <a:prstGeom prst="rect">
            <a:avLst/>
          </a:prstGeom>
          <a:noFill/>
          <a:ln>
            <a:noFill/>
          </a:ln>
        </p:spPr>
      </p:pic>
      <p:sp>
        <p:nvSpPr>
          <p:cNvPr id="4" name="TextBox 11">
            <a:extLst>
              <a:ext uri="{FF2B5EF4-FFF2-40B4-BE49-F238E27FC236}">
                <a16:creationId xmlns:a16="http://schemas.microsoft.com/office/drawing/2014/main" id="{4A82DBC4-CD08-AD74-C0C9-8D112F5835CC}"/>
              </a:ext>
            </a:extLst>
          </p:cNvPr>
          <p:cNvSpPr txBox="1"/>
          <p:nvPr/>
        </p:nvSpPr>
        <p:spPr>
          <a:xfrm>
            <a:off x="540080" y="1967511"/>
            <a:ext cx="11118520" cy="6894195"/>
          </a:xfrm>
          <a:prstGeom prst="rect">
            <a:avLst/>
          </a:prstGeom>
        </p:spPr>
        <p:txBody>
          <a:bodyPr wrap="square" lIns="0" tIns="0" rIns="0" bIns="0" rtlCol="0" anchor="t">
            <a:spAutoFit/>
          </a:bodyPr>
          <a:lstStyle/>
          <a:p>
            <a:pPr marL="457200" indent="-457200" algn="just">
              <a:buFont typeface="Wingdings" panose="05000000000000000000" pitchFamily="2" charset="2"/>
              <a:buChar char="§"/>
            </a:pPr>
            <a:r>
              <a:rPr lang="sq-AL" sz="3200" kern="0" dirty="0">
                <a:solidFill>
                  <a:srgbClr val="000000"/>
                </a:solidFill>
                <a:effectLst/>
                <a:latin typeface="Lato" panose="020F0502020204030203" pitchFamily="34" charset="0"/>
                <a:ea typeface="Lato" panose="020F0502020204030203" pitchFamily="34" charset="0"/>
                <a:cs typeface="Lato" panose="020F0502020204030203" pitchFamily="34" charset="0"/>
              </a:rPr>
              <a:t>The Bebbo Application has a huge range of helpful features empowering parents to make the right decisions when it comes to the care and development of their child. </a:t>
            </a:r>
          </a:p>
          <a:p>
            <a:pPr marL="457200" indent="-457200" algn="just">
              <a:buFont typeface="Wingdings" panose="05000000000000000000" pitchFamily="2" charset="2"/>
              <a:buChar char="§"/>
            </a:pPr>
            <a:r>
              <a:rPr lang="sq-AL" sz="3200" kern="0" dirty="0">
                <a:solidFill>
                  <a:srgbClr val="000000"/>
                </a:solidFill>
                <a:effectLst/>
                <a:latin typeface="Lato" panose="020F0502020204030203" pitchFamily="34" charset="0"/>
                <a:ea typeface="Lato" panose="020F0502020204030203" pitchFamily="34" charset="0"/>
                <a:cs typeface="Lato" panose="020F0502020204030203" pitchFamily="34" charset="0"/>
              </a:rPr>
              <a:t>Encouraging parents to engage daily with suggested articles and games that will help their little ones hit those key development milestones while growing healthy and happy.</a:t>
            </a:r>
            <a:endParaRPr lang="sq-AL" sz="3200" kern="100" dirty="0">
              <a:effectLst/>
              <a:latin typeface="Lato" panose="020F0502020204030203" pitchFamily="34" charset="0"/>
              <a:ea typeface="Lato" panose="020F0502020204030203" pitchFamily="34" charset="0"/>
              <a:cs typeface="Lato" panose="020F0502020204030203" pitchFamily="34" charset="0"/>
            </a:endParaRPr>
          </a:p>
          <a:p>
            <a:pPr marL="457200" indent="-457200" algn="just">
              <a:buFont typeface="Wingdings" panose="05000000000000000000" pitchFamily="2" charset="2"/>
              <a:buChar char="§"/>
            </a:pPr>
            <a:r>
              <a:rPr lang="sq-AL" sz="3200" kern="0" dirty="0">
                <a:solidFill>
                  <a:srgbClr val="222330"/>
                </a:solidFill>
                <a:effectLst/>
                <a:latin typeface="Lato" panose="020F0502020204030203" pitchFamily="34" charset="0"/>
                <a:ea typeface="Lato" panose="020F0502020204030203" pitchFamily="34" charset="0"/>
                <a:cs typeface="Lato" panose="020F0502020204030203" pitchFamily="34" charset="0"/>
              </a:rPr>
              <a:t>The application contains a rich library of articles and videos grouped under thematic categories of:</a:t>
            </a:r>
            <a:endParaRPr lang="sq-AL" sz="3200" kern="100" dirty="0">
              <a:effectLst/>
              <a:latin typeface="Lato" panose="020F0502020204030203" pitchFamily="34" charset="0"/>
              <a:ea typeface="Lato" panose="020F0502020204030203" pitchFamily="34" charset="0"/>
              <a:cs typeface="Lato" panose="020F0502020204030203" pitchFamily="34" charset="0"/>
            </a:endParaRPr>
          </a:p>
          <a:p>
            <a:pPr marL="984250" lvl="0" indent="-541338" algn="just">
              <a:buSzPct val="100000"/>
              <a:buFont typeface="Lato" panose="020F0502020204030203" pitchFamily="34" charset="0"/>
              <a:buChar char="̶"/>
            </a:pPr>
            <a:r>
              <a:rPr lang="sq-AL" sz="3200" kern="0" dirty="0">
                <a:solidFill>
                  <a:srgbClr val="222330"/>
                </a:solidFill>
                <a:effectLst/>
                <a:latin typeface="Lato" panose="020F0502020204030203" pitchFamily="34" charset="0"/>
                <a:ea typeface="Lato" panose="020F0502020204030203" pitchFamily="34" charset="0"/>
                <a:cs typeface="Lato" panose="020F0502020204030203" pitchFamily="34" charset="0"/>
              </a:rPr>
              <a:t>Play and learning</a:t>
            </a:r>
            <a:endParaRPr lang="sq-AL" sz="3200" kern="100" dirty="0">
              <a:effectLst/>
              <a:latin typeface="Lato" panose="020F0502020204030203" pitchFamily="34" charset="0"/>
              <a:ea typeface="Lato" panose="020F0502020204030203" pitchFamily="34" charset="0"/>
              <a:cs typeface="Lato" panose="020F0502020204030203" pitchFamily="34" charset="0"/>
            </a:endParaRPr>
          </a:p>
          <a:p>
            <a:pPr marL="984250" lvl="0" indent="-541338" algn="just">
              <a:buSzPct val="100000"/>
              <a:buFont typeface="Lato" panose="020F0502020204030203" pitchFamily="34" charset="0"/>
              <a:buChar char="̶"/>
            </a:pPr>
            <a:r>
              <a:rPr lang="sq-AL" sz="3200" kern="0" dirty="0">
                <a:solidFill>
                  <a:srgbClr val="222330"/>
                </a:solidFill>
                <a:effectLst/>
                <a:latin typeface="Lato" panose="020F0502020204030203" pitchFamily="34" charset="0"/>
                <a:ea typeface="Lato" panose="020F0502020204030203" pitchFamily="34" charset="0"/>
                <a:cs typeface="Lato" panose="020F0502020204030203" pitchFamily="34" charset="0"/>
              </a:rPr>
              <a:t>Nutrition and breastfeeding</a:t>
            </a:r>
            <a:endParaRPr lang="sq-AL" sz="3200" kern="100" dirty="0">
              <a:effectLst/>
              <a:latin typeface="Lato" panose="020F0502020204030203" pitchFamily="34" charset="0"/>
              <a:ea typeface="Lato" panose="020F0502020204030203" pitchFamily="34" charset="0"/>
              <a:cs typeface="Lato" panose="020F0502020204030203" pitchFamily="34" charset="0"/>
            </a:endParaRPr>
          </a:p>
          <a:p>
            <a:pPr marL="984250" lvl="0" indent="-541338" algn="just">
              <a:buSzPct val="100000"/>
              <a:buFont typeface="Lato" panose="020F0502020204030203" pitchFamily="34" charset="0"/>
              <a:buChar char="̶"/>
            </a:pPr>
            <a:r>
              <a:rPr lang="sq-AL" sz="3200" kern="0" dirty="0">
                <a:solidFill>
                  <a:srgbClr val="222330"/>
                </a:solidFill>
                <a:effectLst/>
                <a:latin typeface="Lato" panose="020F0502020204030203" pitchFamily="34" charset="0"/>
                <a:ea typeface="Lato" panose="020F0502020204030203" pitchFamily="34" charset="0"/>
                <a:cs typeface="Lato" panose="020F0502020204030203" pitchFamily="34" charset="0"/>
              </a:rPr>
              <a:t>Responsive parenting</a:t>
            </a:r>
            <a:endParaRPr lang="sq-AL" sz="3200" kern="100" dirty="0">
              <a:effectLst/>
              <a:latin typeface="Lato" panose="020F0502020204030203" pitchFamily="34" charset="0"/>
              <a:ea typeface="Lato" panose="020F0502020204030203" pitchFamily="34" charset="0"/>
              <a:cs typeface="Lato" panose="020F0502020204030203" pitchFamily="34" charset="0"/>
            </a:endParaRPr>
          </a:p>
          <a:p>
            <a:pPr marL="984250" lvl="0" indent="-541338" algn="just">
              <a:buSzPct val="100000"/>
              <a:buFont typeface="Lato" panose="020F0502020204030203" pitchFamily="34" charset="0"/>
              <a:buChar char="̶"/>
            </a:pPr>
            <a:r>
              <a:rPr lang="sq-AL" sz="3200" kern="0" dirty="0">
                <a:solidFill>
                  <a:srgbClr val="222330"/>
                </a:solidFill>
                <a:effectLst/>
                <a:latin typeface="Lato" panose="020F0502020204030203" pitchFamily="34" charset="0"/>
                <a:ea typeface="Lato" panose="020F0502020204030203" pitchFamily="34" charset="0"/>
                <a:cs typeface="Lato" panose="020F0502020204030203" pitchFamily="34" charset="0"/>
              </a:rPr>
              <a:t>Safety and protection</a:t>
            </a:r>
            <a:endParaRPr lang="sq-AL" sz="3200" kern="100" dirty="0">
              <a:effectLst/>
              <a:latin typeface="Lato" panose="020F0502020204030203" pitchFamily="34" charset="0"/>
              <a:ea typeface="Lato" panose="020F0502020204030203" pitchFamily="34" charset="0"/>
              <a:cs typeface="Lato" panose="020F0502020204030203" pitchFamily="34" charset="0"/>
            </a:endParaRPr>
          </a:p>
          <a:p>
            <a:pPr marL="984250" lvl="0" indent="-541338" algn="just">
              <a:buSzPct val="100000"/>
              <a:buFont typeface="Lato" panose="020F0502020204030203" pitchFamily="34" charset="0"/>
              <a:buChar char="̶"/>
            </a:pPr>
            <a:r>
              <a:rPr lang="sq-AL" sz="3200" kern="0" dirty="0">
                <a:solidFill>
                  <a:srgbClr val="222330"/>
                </a:solidFill>
                <a:effectLst/>
                <a:latin typeface="Lato" panose="020F0502020204030203" pitchFamily="34" charset="0"/>
                <a:ea typeface="Lato" panose="020F0502020204030203" pitchFamily="34" charset="0"/>
                <a:cs typeface="Lato" panose="020F0502020204030203" pitchFamily="34" charset="0"/>
              </a:rPr>
              <a:t>Health and wellbeing</a:t>
            </a:r>
            <a:endParaRPr lang="sq-AL" sz="3200" kern="100" dirty="0">
              <a:effectLst/>
              <a:latin typeface="Lato" panose="020F0502020204030203" pitchFamily="34" charset="0"/>
              <a:ea typeface="Lato" panose="020F0502020204030203" pitchFamily="34" charset="0"/>
              <a:cs typeface="Lato" panose="020F0502020204030203" pitchFamily="34" charset="0"/>
            </a:endParaRPr>
          </a:p>
          <a:p>
            <a:pPr marL="984250" lvl="0" indent="-541338" algn="just">
              <a:buSzPct val="100000"/>
              <a:buFont typeface="Lato" panose="020F0502020204030203" pitchFamily="34" charset="0"/>
              <a:buChar char="̶"/>
            </a:pPr>
            <a:r>
              <a:rPr lang="sq-AL" sz="3200" kern="0" dirty="0">
                <a:solidFill>
                  <a:srgbClr val="222330"/>
                </a:solidFill>
                <a:effectLst/>
                <a:latin typeface="Lato" panose="020F0502020204030203" pitchFamily="34" charset="0"/>
                <a:ea typeface="Lato" panose="020F0502020204030203" pitchFamily="34" charset="0"/>
                <a:cs typeface="Lato" panose="020F0502020204030203" pitchFamily="34" charset="0"/>
              </a:rPr>
              <a:t>Parental wellbeing</a:t>
            </a:r>
            <a:endParaRPr lang="sq-AL" sz="3200" kern="100" dirty="0">
              <a:effectLst/>
              <a:latin typeface="Lato" panose="020F0502020204030203" pitchFamily="34" charset="0"/>
              <a:ea typeface="Lato" panose="020F0502020204030203" pitchFamily="34" charset="0"/>
              <a:cs typeface="Lato" panose="020F0502020204030203" pitchFamily="34" charset="0"/>
            </a:endParaRPr>
          </a:p>
        </p:txBody>
      </p:sp>
      <p:pic>
        <p:nvPicPr>
          <p:cNvPr id="7" name="Picture 6" descr="bebbo-parents">
            <a:extLst>
              <a:ext uri="{FF2B5EF4-FFF2-40B4-BE49-F238E27FC236}">
                <a16:creationId xmlns:a16="http://schemas.microsoft.com/office/drawing/2014/main" id="{23BC00F7-98A2-A188-F7C3-65D2CBC06C1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8202" y="3086100"/>
            <a:ext cx="4864290" cy="5265807"/>
          </a:xfrm>
          <a:prstGeom prst="rect">
            <a:avLst/>
          </a:prstGeom>
          <a:noFill/>
          <a:ln>
            <a:noFill/>
          </a:ln>
        </p:spPr>
      </p:pic>
      <p:sp>
        <p:nvSpPr>
          <p:cNvPr id="8" name="TextBox 7">
            <a:extLst>
              <a:ext uri="{FF2B5EF4-FFF2-40B4-BE49-F238E27FC236}">
                <a16:creationId xmlns:a16="http://schemas.microsoft.com/office/drawing/2014/main" id="{1292CE36-EA60-1828-6D8B-949280602ABA}"/>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grpSp>
        <p:nvGrpSpPr>
          <p:cNvPr id="9" name="Group 2">
            <a:extLst>
              <a:ext uri="{FF2B5EF4-FFF2-40B4-BE49-F238E27FC236}">
                <a16:creationId xmlns:a16="http://schemas.microsoft.com/office/drawing/2014/main" id="{24360243-D7A9-8700-FF21-74DA76057146}"/>
              </a:ext>
            </a:extLst>
          </p:cNvPr>
          <p:cNvGrpSpPr>
            <a:grpSpLocks noChangeAspect="1"/>
          </p:cNvGrpSpPr>
          <p:nvPr/>
        </p:nvGrpSpPr>
        <p:grpSpPr>
          <a:xfrm>
            <a:off x="16501409" y="8481958"/>
            <a:ext cx="1515782" cy="1552685"/>
            <a:chOff x="0" y="0"/>
            <a:chExt cx="2086610" cy="2137410"/>
          </a:xfrm>
        </p:grpSpPr>
        <p:sp>
          <p:nvSpPr>
            <p:cNvPr id="10" name="Freeform 3">
              <a:extLst>
                <a:ext uri="{FF2B5EF4-FFF2-40B4-BE49-F238E27FC236}">
                  <a16:creationId xmlns:a16="http://schemas.microsoft.com/office/drawing/2014/main" id="{673233CE-E5B2-DD5F-216B-CF4AB30F5E14}"/>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stretch>
                <a:fillRect l="-4042" r="-230835"/>
              </a:stretch>
            </a:blipFill>
          </p:spPr>
        </p:sp>
      </p:grpSp>
      <p:grpSp>
        <p:nvGrpSpPr>
          <p:cNvPr id="11" name="Group 7">
            <a:extLst>
              <a:ext uri="{FF2B5EF4-FFF2-40B4-BE49-F238E27FC236}">
                <a16:creationId xmlns:a16="http://schemas.microsoft.com/office/drawing/2014/main" id="{B5F45566-C4D3-A706-99F5-94A369B735D7}"/>
              </a:ext>
            </a:extLst>
          </p:cNvPr>
          <p:cNvGrpSpPr>
            <a:grpSpLocks noChangeAspect="1"/>
          </p:cNvGrpSpPr>
          <p:nvPr/>
        </p:nvGrpSpPr>
        <p:grpSpPr>
          <a:xfrm rot="-953645">
            <a:off x="15393958" y="-7320909"/>
            <a:ext cx="10084088" cy="10082939"/>
            <a:chOff x="0" y="0"/>
            <a:chExt cx="6350013" cy="6349289"/>
          </a:xfrm>
        </p:grpSpPr>
        <p:sp>
          <p:nvSpPr>
            <p:cNvPr id="12" name="Freeform 8">
              <a:extLst>
                <a:ext uri="{FF2B5EF4-FFF2-40B4-BE49-F238E27FC236}">
                  <a16:creationId xmlns:a16="http://schemas.microsoft.com/office/drawing/2014/main" id="{C3AAACF2-5E03-4348-DD6B-143712CA5C68}"/>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13" name="Group 9">
            <a:extLst>
              <a:ext uri="{FF2B5EF4-FFF2-40B4-BE49-F238E27FC236}">
                <a16:creationId xmlns:a16="http://schemas.microsoft.com/office/drawing/2014/main" id="{A0E321FD-B94E-AD22-D9EB-3C96F33D43C3}"/>
              </a:ext>
            </a:extLst>
          </p:cNvPr>
          <p:cNvGrpSpPr>
            <a:grpSpLocks noChangeAspect="1"/>
          </p:cNvGrpSpPr>
          <p:nvPr/>
        </p:nvGrpSpPr>
        <p:grpSpPr>
          <a:xfrm rot="-953645">
            <a:off x="-2939633" y="9129208"/>
            <a:ext cx="5493690" cy="5493064"/>
            <a:chOff x="0" y="0"/>
            <a:chExt cx="6350013" cy="6349289"/>
          </a:xfrm>
        </p:grpSpPr>
        <p:sp>
          <p:nvSpPr>
            <p:cNvPr id="14" name="Freeform 10">
              <a:extLst>
                <a:ext uri="{FF2B5EF4-FFF2-40B4-BE49-F238E27FC236}">
                  <a16:creationId xmlns:a16="http://schemas.microsoft.com/office/drawing/2014/main" id="{1528BE2E-57AE-A7D0-2BC6-E60C2831C39B}"/>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2783148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79C63CD2-BAEF-D251-16A5-01CBE4BC8C23}"/>
              </a:ext>
            </a:extLst>
          </p:cNvPr>
          <p:cNvSpPr txBox="1"/>
          <p:nvPr/>
        </p:nvSpPr>
        <p:spPr>
          <a:xfrm>
            <a:off x="540080" y="261500"/>
            <a:ext cx="13252120" cy="1477328"/>
          </a:xfrm>
          <a:prstGeom prst="rect">
            <a:avLst/>
          </a:prstGeom>
        </p:spPr>
        <p:txBody>
          <a:bodyPr wrap="square" lIns="0" tIns="0" rIns="0" bIns="0" rtlCol="0" anchor="t">
            <a:spAutoFit/>
          </a:bodyPr>
          <a:lstStyle/>
          <a:p>
            <a:pPr>
              <a:spcBef>
                <a:spcPts val="1000"/>
              </a:spcBef>
            </a:pPr>
            <a:r>
              <a:rPr lang="en-US" sz="9600" dirty="0">
                <a:solidFill>
                  <a:srgbClr val="015C60"/>
                </a:solidFill>
                <a:latin typeface="+mn-lt"/>
                <a:cs typeface="+mn-lt"/>
              </a:rPr>
              <a:t>Future plans</a:t>
            </a:r>
          </a:p>
        </p:txBody>
      </p:sp>
      <p:sp>
        <p:nvSpPr>
          <p:cNvPr id="3" name="TextBox 2">
            <a:extLst>
              <a:ext uri="{FF2B5EF4-FFF2-40B4-BE49-F238E27FC236}">
                <a16:creationId xmlns:a16="http://schemas.microsoft.com/office/drawing/2014/main" id="{63776061-2F28-2BFB-FACA-E06186AB70E6}"/>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
        <p:nvSpPr>
          <p:cNvPr id="4" name="TextBox 11">
            <a:extLst>
              <a:ext uri="{FF2B5EF4-FFF2-40B4-BE49-F238E27FC236}">
                <a16:creationId xmlns:a16="http://schemas.microsoft.com/office/drawing/2014/main" id="{6F3DC9DE-A287-678F-CC78-A6AFC3C221F0}"/>
              </a:ext>
            </a:extLst>
          </p:cNvPr>
          <p:cNvSpPr txBox="1"/>
          <p:nvPr/>
        </p:nvSpPr>
        <p:spPr>
          <a:xfrm>
            <a:off x="540081" y="1836845"/>
            <a:ext cx="16528720" cy="7421455"/>
          </a:xfrm>
          <a:prstGeom prst="rect">
            <a:avLst/>
          </a:prstGeom>
        </p:spPr>
        <p:txBody>
          <a:bodyPr wrap="square" lIns="0" tIns="0" rIns="0" bIns="0" rtlCol="0" anchor="t">
            <a:spAutoFit/>
          </a:bodyPr>
          <a:lstStyle/>
          <a:p>
            <a:pPr marL="627063" indent="-627063" algn="just">
              <a:lnSpc>
                <a:spcPct val="107000"/>
              </a:lnSpc>
              <a:spcAft>
                <a:spcPts val="800"/>
              </a:spcAft>
              <a:buFont typeface="Wingdings" panose="05000000000000000000" pitchFamily="2" charset="2"/>
              <a:buChar char="§"/>
              <a:tabLst>
                <a:tab pos="457200" algn="l"/>
              </a:tabLst>
            </a:pPr>
            <a:r>
              <a:rPr lang="en-US" sz="3200" kern="1200" dirty="0">
                <a:effectLst/>
                <a:latin typeface="Lato" panose="020F0502020204030203" pitchFamily="34" charset="0"/>
                <a:ea typeface="Lato" panose="020F0502020204030203" pitchFamily="34" charset="0"/>
                <a:cs typeface="Lato" panose="020F0502020204030203" pitchFamily="34" charset="0"/>
              </a:rPr>
              <a:t>Inclusive education is complex and it's not something that a person (teacher or parent) can achieve by her or himself. It needs the contribution of all actors working to have good policies and legal acts, a lot of best practices working with children with disabilities or special needs and open-minded thinking and no cultural barriers.</a:t>
            </a:r>
            <a:endParaRPr lang="sq-AL" sz="3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627063" marR="2540" indent="-627063" algn="just">
              <a:lnSpc>
                <a:spcPct val="107000"/>
              </a:lnSpc>
              <a:spcBef>
                <a:spcPts val="0"/>
              </a:spcBef>
              <a:spcAft>
                <a:spcPts val="800"/>
              </a:spcAft>
              <a:buFont typeface="Wingdings" panose="05000000000000000000" pitchFamily="2" charset="2"/>
              <a:buChar char="§"/>
              <a:tabLst>
                <a:tab pos="1805940" algn="l"/>
              </a:tabLst>
            </a:pPr>
            <a:r>
              <a:rPr lang="en-US" sz="3200" kern="100" dirty="0">
                <a:latin typeface="Lato" panose="020F0502020204030203" pitchFamily="34" charset="0"/>
                <a:ea typeface="Lato" panose="020F0502020204030203" pitchFamily="34" charset="0"/>
                <a:cs typeface="Lato" panose="020F0502020204030203" pitchFamily="34" charset="0"/>
              </a:rPr>
              <a:t>Increasing access to preschool education. </a:t>
            </a:r>
          </a:p>
          <a:p>
            <a:pPr marL="627063" marR="2540" indent="-627063" algn="just">
              <a:lnSpc>
                <a:spcPct val="107000"/>
              </a:lnSpc>
              <a:spcBef>
                <a:spcPts val="0"/>
              </a:spcBef>
              <a:spcAft>
                <a:spcPts val="800"/>
              </a:spcAft>
              <a:buFont typeface="Wingdings" panose="05000000000000000000" pitchFamily="2" charset="2"/>
              <a:buChar char="§"/>
              <a:tabLst>
                <a:tab pos="1805940" algn="l"/>
              </a:tabLst>
            </a:pPr>
            <a:r>
              <a:rPr lang="en-US" sz="3200" kern="100" dirty="0">
                <a:latin typeface="Lato" panose="020F0502020204030203" pitchFamily="34" charset="0"/>
                <a:ea typeface="Lato" panose="020F0502020204030203" pitchFamily="34" charset="0"/>
                <a:cs typeface="Lato" panose="020F0502020204030203" pitchFamily="34" charset="0"/>
              </a:rPr>
              <a:t>Raising awareness of parents and the community about the importance of preschool education. </a:t>
            </a:r>
          </a:p>
          <a:p>
            <a:pPr marL="627063" marR="2540" indent="-627063" algn="just">
              <a:lnSpc>
                <a:spcPct val="107000"/>
              </a:lnSpc>
              <a:spcBef>
                <a:spcPts val="0"/>
              </a:spcBef>
              <a:spcAft>
                <a:spcPts val="800"/>
              </a:spcAft>
              <a:buFont typeface="Wingdings" panose="05000000000000000000" pitchFamily="2" charset="2"/>
              <a:buChar char="§"/>
              <a:tabLst>
                <a:tab pos="1805940" algn="l"/>
              </a:tabLst>
            </a:pPr>
            <a:r>
              <a:rPr lang="en-US" sz="3200" kern="100" dirty="0">
                <a:latin typeface="Lato" panose="020F0502020204030203" pitchFamily="34" charset="0"/>
                <a:ea typeface="Lato" panose="020F0502020204030203" pitchFamily="34" charset="0"/>
                <a:cs typeface="Lato" panose="020F0502020204030203" pitchFamily="34" charset="0"/>
              </a:rPr>
              <a:t>Inclusion of all children aged 5-6 years in kindergartens or preparatory classes.</a:t>
            </a:r>
          </a:p>
          <a:p>
            <a:pPr marL="627063" marR="2540" indent="-627063" algn="just">
              <a:lnSpc>
                <a:spcPct val="107000"/>
              </a:lnSpc>
              <a:spcBef>
                <a:spcPts val="0"/>
              </a:spcBef>
              <a:spcAft>
                <a:spcPts val="800"/>
              </a:spcAft>
              <a:buFont typeface="Wingdings" panose="05000000000000000000" pitchFamily="2" charset="2"/>
              <a:buChar char="§"/>
              <a:tabLst>
                <a:tab pos="1805940" algn="l"/>
              </a:tabLst>
            </a:pPr>
            <a:r>
              <a:rPr lang="en-US" sz="3200" kern="100" dirty="0">
                <a:latin typeface="Lato" panose="020F0502020204030203" pitchFamily="34" charset="0"/>
                <a:ea typeface="Lato" panose="020F0502020204030203" pitchFamily="34" charset="0"/>
                <a:cs typeface="Lato" panose="020F0502020204030203" pitchFamily="34" charset="0"/>
              </a:rPr>
              <a:t>Functioning of special schools as resource centers for students with disabilities.</a:t>
            </a:r>
          </a:p>
          <a:p>
            <a:pPr marL="627063" marR="2540" indent="-627063" algn="just">
              <a:lnSpc>
                <a:spcPct val="107000"/>
              </a:lnSpc>
              <a:spcBef>
                <a:spcPts val="0"/>
              </a:spcBef>
              <a:spcAft>
                <a:spcPts val="800"/>
              </a:spcAft>
              <a:buFont typeface="Wingdings" panose="05000000000000000000" pitchFamily="2" charset="2"/>
              <a:buChar char="§"/>
              <a:tabLst>
                <a:tab pos="1805940" algn="l"/>
              </a:tabLst>
            </a:pPr>
            <a:r>
              <a:rPr lang="en-US" sz="3200" kern="100" dirty="0">
                <a:latin typeface="Lato" panose="020F0502020204030203" pitchFamily="34" charset="0"/>
                <a:ea typeface="Lato" panose="020F0502020204030203" pitchFamily="34" charset="0"/>
                <a:cs typeface="Lato" panose="020F0502020204030203" pitchFamily="34" charset="0"/>
              </a:rPr>
              <a:t>Improving the accessibility of children with disabilities in schools and in all school environments. </a:t>
            </a:r>
          </a:p>
          <a:p>
            <a:pPr marL="627063" marR="2540" indent="-627063" algn="just">
              <a:lnSpc>
                <a:spcPct val="107000"/>
              </a:lnSpc>
              <a:spcBef>
                <a:spcPts val="0"/>
              </a:spcBef>
              <a:spcAft>
                <a:spcPts val="800"/>
              </a:spcAft>
              <a:buFont typeface="Wingdings" panose="05000000000000000000" pitchFamily="2" charset="2"/>
              <a:buChar char="§"/>
              <a:tabLst>
                <a:tab pos="1805940" algn="l"/>
              </a:tabLst>
            </a:pPr>
            <a:r>
              <a:rPr lang="en-US" sz="3200" kern="100" dirty="0">
                <a:latin typeface="Lato" panose="020F0502020204030203" pitchFamily="34" charset="0"/>
                <a:ea typeface="Lato" panose="020F0502020204030203" pitchFamily="34" charset="0"/>
                <a:cs typeface="Lato" panose="020F0502020204030203" pitchFamily="34" charset="0"/>
              </a:rPr>
              <a:t>Provision of assistant teachers for students with hearing and visual impairments in mainstream schools.</a:t>
            </a:r>
          </a:p>
        </p:txBody>
      </p:sp>
      <p:grpSp>
        <p:nvGrpSpPr>
          <p:cNvPr id="5" name="Group 3">
            <a:extLst>
              <a:ext uri="{FF2B5EF4-FFF2-40B4-BE49-F238E27FC236}">
                <a16:creationId xmlns:a16="http://schemas.microsoft.com/office/drawing/2014/main" id="{55D0B0E4-5EBA-6E98-CCCA-D405B2968A2E}"/>
              </a:ext>
            </a:extLst>
          </p:cNvPr>
          <p:cNvGrpSpPr>
            <a:grpSpLocks noChangeAspect="1"/>
          </p:cNvGrpSpPr>
          <p:nvPr/>
        </p:nvGrpSpPr>
        <p:grpSpPr>
          <a:xfrm>
            <a:off x="-76200" y="8772415"/>
            <a:ext cx="1515782" cy="1552685"/>
            <a:chOff x="0" y="0"/>
            <a:chExt cx="2086610" cy="2137410"/>
          </a:xfrm>
        </p:grpSpPr>
        <p:sp>
          <p:nvSpPr>
            <p:cNvPr id="6" name="Freeform 4">
              <a:extLst>
                <a:ext uri="{FF2B5EF4-FFF2-40B4-BE49-F238E27FC236}">
                  <a16:creationId xmlns:a16="http://schemas.microsoft.com/office/drawing/2014/main" id="{A43C7BD4-E9AA-C4FE-321C-2E4CB17A7F7B}"/>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7" name="Group 5">
            <a:extLst>
              <a:ext uri="{FF2B5EF4-FFF2-40B4-BE49-F238E27FC236}">
                <a16:creationId xmlns:a16="http://schemas.microsoft.com/office/drawing/2014/main" id="{F32969F6-3B1A-E16F-BBCD-BECBCF6C4FC4}"/>
              </a:ext>
            </a:extLst>
          </p:cNvPr>
          <p:cNvGrpSpPr/>
          <p:nvPr/>
        </p:nvGrpSpPr>
        <p:grpSpPr>
          <a:xfrm>
            <a:off x="16026178" y="-1134665"/>
            <a:ext cx="3342968" cy="3450005"/>
            <a:chOff x="0" y="0"/>
            <a:chExt cx="4457291" cy="4600006"/>
          </a:xfrm>
        </p:grpSpPr>
        <p:pic>
          <p:nvPicPr>
            <p:cNvPr id="8" name="Picture 6">
              <a:extLst>
                <a:ext uri="{FF2B5EF4-FFF2-40B4-BE49-F238E27FC236}">
                  <a16:creationId xmlns:a16="http://schemas.microsoft.com/office/drawing/2014/main" id="{EEED2EE1-6A47-84B5-2D1B-9DD44874D7D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9" name="Picture 7">
              <a:extLst>
                <a:ext uri="{FF2B5EF4-FFF2-40B4-BE49-F238E27FC236}">
                  <a16:creationId xmlns:a16="http://schemas.microsoft.com/office/drawing/2014/main" id="{F7926E00-706D-795E-CBB0-81FF48F43C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10" name="Group 8">
              <a:extLst>
                <a:ext uri="{FF2B5EF4-FFF2-40B4-BE49-F238E27FC236}">
                  <a16:creationId xmlns:a16="http://schemas.microsoft.com/office/drawing/2014/main" id="{BD177FEC-C78E-D1B2-0087-63BAF38FE582}"/>
                </a:ext>
              </a:extLst>
            </p:cNvPr>
            <p:cNvGrpSpPr>
              <a:grpSpLocks noChangeAspect="1"/>
            </p:cNvGrpSpPr>
            <p:nvPr/>
          </p:nvGrpSpPr>
          <p:grpSpPr>
            <a:xfrm rot="-5173002">
              <a:off x="735007" y="115077"/>
              <a:ext cx="3607208" cy="3607208"/>
              <a:chOff x="0" y="0"/>
              <a:chExt cx="12700000" cy="12700000"/>
            </a:xfrm>
          </p:grpSpPr>
          <p:sp>
            <p:nvSpPr>
              <p:cNvPr id="11" name="Freeform 9">
                <a:extLst>
                  <a:ext uri="{FF2B5EF4-FFF2-40B4-BE49-F238E27FC236}">
                    <a16:creationId xmlns:a16="http://schemas.microsoft.com/office/drawing/2014/main" id="{26FE7080-A390-F337-CE90-53B515142621}"/>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Tree>
    <p:extLst>
      <p:ext uri="{BB962C8B-B14F-4D97-AF65-F5344CB8AC3E}">
        <p14:creationId xmlns:p14="http://schemas.microsoft.com/office/powerpoint/2010/main" val="205035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
        <p:nvSpPr>
          <p:cNvPr id="5" name="TextBox 5"/>
          <p:cNvSpPr txBox="1"/>
          <p:nvPr/>
        </p:nvSpPr>
        <p:spPr>
          <a:xfrm>
            <a:off x="387679" y="465868"/>
            <a:ext cx="17324653" cy="1180964"/>
          </a:xfrm>
          <a:prstGeom prst="rect">
            <a:avLst/>
          </a:prstGeom>
        </p:spPr>
        <p:txBody>
          <a:bodyPr wrap="square" lIns="0" tIns="0" rIns="0" bIns="0" rtlCol="0" anchor="t">
            <a:spAutoFit/>
          </a:bodyPr>
          <a:lstStyle/>
          <a:p>
            <a:pPr>
              <a:lnSpc>
                <a:spcPts val="9817"/>
              </a:lnSpc>
            </a:pPr>
            <a:r>
              <a:rPr lang="sq-AL" sz="7200" dirty="0">
                <a:solidFill>
                  <a:srgbClr val="015C60"/>
                </a:solidFill>
                <a:latin typeface="Open Sans Extra Bold"/>
              </a:rPr>
              <a:t>The main points of the presentation:</a:t>
            </a:r>
            <a:endParaRPr lang="en-US" sz="7200" dirty="0">
              <a:solidFill>
                <a:srgbClr val="015C60"/>
              </a:solidFill>
              <a:latin typeface="Open Sans Extra Bold"/>
            </a:endParaRPr>
          </a:p>
        </p:txBody>
      </p:sp>
      <p:sp>
        <p:nvSpPr>
          <p:cNvPr id="6" name="TextBox 6"/>
          <p:cNvSpPr txBox="1"/>
          <p:nvPr/>
        </p:nvSpPr>
        <p:spPr>
          <a:xfrm>
            <a:off x="575667" y="1936194"/>
            <a:ext cx="16569333" cy="7256730"/>
          </a:xfrm>
          <a:prstGeom prst="rect">
            <a:avLst/>
          </a:prstGeom>
        </p:spPr>
        <p:txBody>
          <a:bodyPr wrap="square" lIns="0" tIns="0" rIns="0" bIns="0" rtlCol="0" anchor="t">
            <a:spAutoFit/>
          </a:bodyPr>
          <a:lstStyle/>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General Albania context,</a:t>
            </a:r>
          </a:p>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Policy (legal) framework,</a:t>
            </a:r>
          </a:p>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Organization and governance of ECECE,</a:t>
            </a:r>
          </a:p>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Documents of preschool education,</a:t>
            </a:r>
          </a:p>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Inclusive education in Albania,</a:t>
            </a:r>
          </a:p>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Trainning programmes for teachers in Albania,</a:t>
            </a:r>
          </a:p>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Family support about ECEC,</a:t>
            </a:r>
          </a:p>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Challengies and future plans of the governance for ECEC.</a:t>
            </a: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179262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F5D739AD-6DBC-4E2B-6AD9-7E14D5F60B59}"/>
              </a:ext>
            </a:extLst>
          </p:cNvPr>
          <p:cNvSpPr txBox="1"/>
          <p:nvPr/>
        </p:nvSpPr>
        <p:spPr>
          <a:xfrm>
            <a:off x="540080" y="261500"/>
            <a:ext cx="13252120" cy="1477328"/>
          </a:xfrm>
          <a:prstGeom prst="rect">
            <a:avLst/>
          </a:prstGeom>
        </p:spPr>
        <p:txBody>
          <a:bodyPr wrap="square" lIns="0" tIns="0" rIns="0" bIns="0" rtlCol="0" anchor="t">
            <a:spAutoFit/>
          </a:bodyPr>
          <a:lstStyle/>
          <a:p>
            <a:pPr>
              <a:spcBef>
                <a:spcPts val="1000"/>
              </a:spcBef>
            </a:pPr>
            <a:r>
              <a:rPr lang="en-US" sz="9600" dirty="0">
                <a:solidFill>
                  <a:srgbClr val="015C60"/>
                </a:solidFill>
                <a:latin typeface="+mn-lt"/>
                <a:cs typeface="+mn-lt"/>
              </a:rPr>
              <a:t>Future plans</a:t>
            </a:r>
          </a:p>
        </p:txBody>
      </p:sp>
      <p:sp>
        <p:nvSpPr>
          <p:cNvPr id="3" name="TextBox 11">
            <a:extLst>
              <a:ext uri="{FF2B5EF4-FFF2-40B4-BE49-F238E27FC236}">
                <a16:creationId xmlns:a16="http://schemas.microsoft.com/office/drawing/2014/main" id="{1F483F92-F8F8-4BCA-C0EA-267CA7687E44}"/>
              </a:ext>
            </a:extLst>
          </p:cNvPr>
          <p:cNvSpPr txBox="1"/>
          <p:nvPr/>
        </p:nvSpPr>
        <p:spPr>
          <a:xfrm>
            <a:off x="540080" y="2171700"/>
            <a:ext cx="16528720" cy="6185861"/>
          </a:xfrm>
          <a:prstGeom prst="rect">
            <a:avLst/>
          </a:prstGeom>
        </p:spPr>
        <p:txBody>
          <a:bodyPr wrap="square" lIns="0" tIns="0" rIns="0" bIns="0" rtlCol="0" anchor="t">
            <a:spAutoFit/>
          </a:bodyPr>
          <a:lstStyle/>
          <a:p>
            <a:pPr marL="571500" marR="2540" indent="-571500" algn="just">
              <a:lnSpc>
                <a:spcPct val="107000"/>
              </a:lnSpc>
              <a:spcBef>
                <a:spcPts val="0"/>
              </a:spcBef>
              <a:spcAft>
                <a:spcPts val="800"/>
              </a:spcAft>
              <a:buFont typeface="Wingdings" panose="05000000000000000000" pitchFamily="2" charset="2"/>
              <a:buChar char="§"/>
              <a:tabLst>
                <a:tab pos="1805940" algn="l"/>
              </a:tabLst>
            </a:pPr>
            <a:r>
              <a:rPr lang="en-US" sz="3600" kern="100" dirty="0">
                <a:latin typeface="Lato" panose="020F0502020204030203" pitchFamily="34" charset="0"/>
                <a:ea typeface="Lato" panose="020F0502020204030203" pitchFamily="34" charset="0"/>
                <a:cs typeface="Lato" panose="020F0502020204030203" pitchFamily="34" charset="0"/>
              </a:rPr>
              <a:t>Rationalizing the school network and increasing the quality of educational services for students in rural areas.</a:t>
            </a:r>
          </a:p>
          <a:p>
            <a:pPr marL="571500" marR="2540" indent="-571500" algn="just">
              <a:lnSpc>
                <a:spcPct val="107000"/>
              </a:lnSpc>
              <a:spcBef>
                <a:spcPts val="0"/>
              </a:spcBef>
              <a:spcAft>
                <a:spcPts val="800"/>
              </a:spcAft>
              <a:buFont typeface="Wingdings" panose="05000000000000000000" pitchFamily="2" charset="2"/>
              <a:buChar char="§"/>
              <a:tabLst>
                <a:tab pos="1805940" algn="l"/>
              </a:tabLst>
            </a:pPr>
            <a:r>
              <a:rPr lang="en-US" sz="3600" kern="100" dirty="0">
                <a:latin typeface="Lato" panose="020F0502020204030203" pitchFamily="34" charset="0"/>
                <a:ea typeface="Lato" panose="020F0502020204030203" pitchFamily="34" charset="0"/>
                <a:cs typeface="Lato" panose="020F0502020204030203" pitchFamily="34" charset="0"/>
              </a:rPr>
              <a:t>Supporting data collection and innovation for inclusion and gender equality in education.</a:t>
            </a:r>
          </a:p>
          <a:p>
            <a:pPr marL="571500" marR="2540" indent="-571500" algn="just">
              <a:lnSpc>
                <a:spcPct val="107000"/>
              </a:lnSpc>
              <a:spcBef>
                <a:spcPts val="0"/>
              </a:spcBef>
              <a:spcAft>
                <a:spcPts val="800"/>
              </a:spcAft>
              <a:buFont typeface="Wingdings" panose="05000000000000000000" pitchFamily="2" charset="2"/>
              <a:buChar char="§"/>
              <a:tabLst>
                <a:tab pos="1805940" algn="l"/>
              </a:tabLst>
            </a:pPr>
            <a:r>
              <a:rPr lang="en-US" sz="3600" kern="100" dirty="0">
                <a:latin typeface="Lato" panose="020F0502020204030203" pitchFamily="34" charset="0"/>
                <a:ea typeface="Lato" panose="020F0502020204030203" pitchFamily="34" charset="0"/>
                <a:cs typeface="Lato" panose="020F0502020204030203" pitchFamily="34" charset="0"/>
              </a:rPr>
              <a:t>Fostering sustainable investment in quality and inclusive education and training.</a:t>
            </a:r>
            <a:endParaRPr lang="sq-AL" sz="3600" kern="100" dirty="0">
              <a:latin typeface="Lato" panose="020F0502020204030203" pitchFamily="34" charset="0"/>
              <a:ea typeface="Lato" panose="020F0502020204030203" pitchFamily="34" charset="0"/>
              <a:cs typeface="Lato" panose="020F0502020204030203" pitchFamily="34" charset="0"/>
            </a:endParaRPr>
          </a:p>
          <a:p>
            <a:pPr marL="571500" marR="2540" indent="-571500" algn="just">
              <a:lnSpc>
                <a:spcPct val="107000"/>
              </a:lnSpc>
              <a:spcBef>
                <a:spcPts val="0"/>
              </a:spcBef>
              <a:spcAft>
                <a:spcPts val="800"/>
              </a:spcAft>
              <a:buFont typeface="Wingdings" panose="05000000000000000000" pitchFamily="2" charset="2"/>
              <a:buChar char="§"/>
              <a:tabLst>
                <a:tab pos="1805940" algn="l"/>
              </a:tabLst>
            </a:pPr>
            <a:r>
              <a:rPr lang="nb-NO" sz="3600" dirty="0">
                <a:effectLst/>
                <a:latin typeface="Lato" panose="020F0502020204030203" pitchFamily="34" charset="0"/>
                <a:ea typeface="Lato" panose="020F0502020204030203" pitchFamily="34" charset="0"/>
                <a:cs typeface="Lato" panose="020F0502020204030203" pitchFamily="34" charset="0"/>
              </a:rPr>
              <a:t>Strengthening coordination between Ministry of Education, Ministry of Health and Social Protection (MHSP) and Local self-government is an importan entry point to make sure that every child with disability  have access in preschool  and be supported from an inlcusive encironment.</a:t>
            </a:r>
            <a:endParaRPr lang="en-US" sz="3600" kern="100" dirty="0">
              <a:latin typeface="Lato" panose="020F0502020204030203" pitchFamily="34" charset="0"/>
              <a:ea typeface="Lato" panose="020F0502020204030203" pitchFamily="34" charset="0"/>
              <a:cs typeface="Lato" panose="020F0502020204030203" pitchFamily="34" charset="0"/>
            </a:endParaRPr>
          </a:p>
        </p:txBody>
      </p:sp>
      <p:grpSp>
        <p:nvGrpSpPr>
          <p:cNvPr id="4" name="Group 2">
            <a:extLst>
              <a:ext uri="{FF2B5EF4-FFF2-40B4-BE49-F238E27FC236}">
                <a16:creationId xmlns:a16="http://schemas.microsoft.com/office/drawing/2014/main" id="{9DE9FDCC-26BE-23BC-EE21-63C94AF668B4}"/>
              </a:ext>
            </a:extLst>
          </p:cNvPr>
          <p:cNvGrpSpPr>
            <a:grpSpLocks noChangeAspect="1"/>
          </p:cNvGrpSpPr>
          <p:nvPr/>
        </p:nvGrpSpPr>
        <p:grpSpPr>
          <a:xfrm>
            <a:off x="16501409" y="8481958"/>
            <a:ext cx="1515782" cy="1552685"/>
            <a:chOff x="0" y="0"/>
            <a:chExt cx="2086610" cy="2137410"/>
          </a:xfrm>
        </p:grpSpPr>
        <p:sp>
          <p:nvSpPr>
            <p:cNvPr id="5" name="Freeform 3">
              <a:extLst>
                <a:ext uri="{FF2B5EF4-FFF2-40B4-BE49-F238E27FC236}">
                  <a16:creationId xmlns:a16="http://schemas.microsoft.com/office/drawing/2014/main" id="{C430C233-835F-4A74-8FD3-D2431E34F6D0}"/>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6" name="Group 7">
            <a:extLst>
              <a:ext uri="{FF2B5EF4-FFF2-40B4-BE49-F238E27FC236}">
                <a16:creationId xmlns:a16="http://schemas.microsoft.com/office/drawing/2014/main" id="{7C98B5D2-89E6-A7F6-6276-CCE6028F5F7D}"/>
              </a:ext>
            </a:extLst>
          </p:cNvPr>
          <p:cNvGrpSpPr>
            <a:grpSpLocks noChangeAspect="1"/>
          </p:cNvGrpSpPr>
          <p:nvPr/>
        </p:nvGrpSpPr>
        <p:grpSpPr>
          <a:xfrm rot="-953645">
            <a:off x="15393958" y="-7320909"/>
            <a:ext cx="10084088" cy="10082939"/>
            <a:chOff x="0" y="0"/>
            <a:chExt cx="6350013" cy="6349289"/>
          </a:xfrm>
        </p:grpSpPr>
        <p:sp>
          <p:nvSpPr>
            <p:cNvPr id="7" name="Freeform 8">
              <a:extLst>
                <a:ext uri="{FF2B5EF4-FFF2-40B4-BE49-F238E27FC236}">
                  <a16:creationId xmlns:a16="http://schemas.microsoft.com/office/drawing/2014/main" id="{00517311-91E2-2434-F8DC-913B07CBD4B6}"/>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8" name="Group 9">
            <a:extLst>
              <a:ext uri="{FF2B5EF4-FFF2-40B4-BE49-F238E27FC236}">
                <a16:creationId xmlns:a16="http://schemas.microsoft.com/office/drawing/2014/main" id="{ACEC2A72-0674-AA87-6FB9-9DBDD6100837}"/>
              </a:ext>
            </a:extLst>
          </p:cNvPr>
          <p:cNvGrpSpPr>
            <a:grpSpLocks noChangeAspect="1"/>
          </p:cNvGrpSpPr>
          <p:nvPr/>
        </p:nvGrpSpPr>
        <p:grpSpPr>
          <a:xfrm rot="-953645">
            <a:off x="-2939633" y="9129208"/>
            <a:ext cx="5493690" cy="5493064"/>
            <a:chOff x="0" y="0"/>
            <a:chExt cx="6350013" cy="6349289"/>
          </a:xfrm>
        </p:grpSpPr>
        <p:sp>
          <p:nvSpPr>
            <p:cNvPr id="9" name="Freeform 10">
              <a:extLst>
                <a:ext uri="{FF2B5EF4-FFF2-40B4-BE49-F238E27FC236}">
                  <a16:creationId xmlns:a16="http://schemas.microsoft.com/office/drawing/2014/main" id="{99344661-D724-E758-B1C3-62AA62BBF223}"/>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
        <p:nvSpPr>
          <p:cNvPr id="10" name="TextBox 2">
            <a:extLst>
              <a:ext uri="{FF2B5EF4-FFF2-40B4-BE49-F238E27FC236}">
                <a16:creationId xmlns:a16="http://schemas.microsoft.com/office/drawing/2014/main" id="{4A6054B3-47DC-AB2B-885D-5A6A11CCE222}"/>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Tree>
    <p:extLst>
      <p:ext uri="{BB962C8B-B14F-4D97-AF65-F5344CB8AC3E}">
        <p14:creationId xmlns:p14="http://schemas.microsoft.com/office/powerpoint/2010/main" val="77851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
        <p:nvSpPr>
          <p:cNvPr id="5" name="TextBox 5"/>
          <p:cNvSpPr txBox="1"/>
          <p:nvPr/>
        </p:nvSpPr>
        <p:spPr>
          <a:xfrm>
            <a:off x="387679" y="465868"/>
            <a:ext cx="17519321" cy="1180964"/>
          </a:xfrm>
          <a:prstGeom prst="rect">
            <a:avLst/>
          </a:prstGeom>
        </p:spPr>
        <p:txBody>
          <a:bodyPr wrap="square" lIns="0" tIns="0" rIns="0" bIns="0" rtlCol="0" anchor="t">
            <a:spAutoFit/>
          </a:bodyPr>
          <a:lstStyle/>
          <a:p>
            <a:pPr>
              <a:lnSpc>
                <a:spcPts val="9817"/>
              </a:lnSpc>
            </a:pPr>
            <a:r>
              <a:rPr lang="sq-AL" sz="7200" dirty="0">
                <a:solidFill>
                  <a:srgbClr val="015C60"/>
                </a:solidFill>
                <a:latin typeface="Open Sans Extra Bold"/>
              </a:rPr>
              <a:t>The points to share our experiencies:</a:t>
            </a:r>
            <a:endParaRPr lang="en-US" sz="7200" dirty="0">
              <a:solidFill>
                <a:srgbClr val="015C60"/>
              </a:solidFill>
              <a:latin typeface="Open Sans Extra Bold"/>
            </a:endParaRPr>
          </a:p>
        </p:txBody>
      </p:sp>
      <p:sp>
        <p:nvSpPr>
          <p:cNvPr id="6" name="TextBox 6"/>
          <p:cNvSpPr txBox="1"/>
          <p:nvPr/>
        </p:nvSpPr>
        <p:spPr>
          <a:xfrm>
            <a:off x="699200" y="1954524"/>
            <a:ext cx="16569333" cy="7256730"/>
          </a:xfrm>
          <a:prstGeom prst="rect">
            <a:avLst/>
          </a:prstGeom>
        </p:spPr>
        <p:txBody>
          <a:bodyPr wrap="square" lIns="0" tIns="0" rIns="0" bIns="0" rtlCol="0" anchor="t">
            <a:spAutoFit/>
          </a:bodyPr>
          <a:lstStyle/>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Policy (legal) framework in your country,</a:t>
            </a:r>
          </a:p>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Organization and governance of ECECE,</a:t>
            </a:r>
          </a:p>
          <a:p>
            <a:pPr marL="45720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Documents and curricula of </a:t>
            </a:r>
            <a:r>
              <a:rPr lang="sq-AL" sz="3600" kern="100">
                <a:solidFill>
                  <a:srgbClr val="000000"/>
                </a:solidFill>
                <a:latin typeface="Lato" panose="020F0502020204030203" pitchFamily="34" charset="0"/>
                <a:ea typeface="Lato" panose="020F0502020204030203" pitchFamily="34" charset="0"/>
                <a:cs typeface="Lato" panose="020F0502020204030203" pitchFamily="34" charset="0"/>
              </a:rPr>
              <a:t>preschool education in </a:t>
            </a: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your country,</a:t>
            </a:r>
          </a:p>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Inclusive education and all legal support in your country,</a:t>
            </a:r>
          </a:p>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Assisstant-teachers and special schools in your country,</a:t>
            </a:r>
          </a:p>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Trainning programmes for teachers,</a:t>
            </a:r>
          </a:p>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Family support about ECEC,</a:t>
            </a:r>
          </a:p>
          <a:p>
            <a:pPr marL="457200" lvl="0" indent="-457200" algn="just">
              <a:lnSpc>
                <a:spcPct val="150000"/>
              </a:lnSpc>
              <a:spcAft>
                <a:spcPts val="800"/>
              </a:spcAft>
              <a:buFont typeface="Wingdings" panose="05000000000000000000" pitchFamily="2" charset="2"/>
              <a:buChar char="§"/>
              <a:tabLst>
                <a:tab pos="457200" algn="l"/>
              </a:tabLst>
            </a:pPr>
            <a:r>
              <a:rPr lang="sq-AL" sz="3600" kern="100" dirty="0">
                <a:solidFill>
                  <a:srgbClr val="000000"/>
                </a:solidFill>
                <a:latin typeface="Lato" panose="020F0502020204030203" pitchFamily="34" charset="0"/>
                <a:ea typeface="Lato" panose="020F0502020204030203" pitchFamily="34" charset="0"/>
                <a:cs typeface="Lato" panose="020F0502020204030203" pitchFamily="34" charset="0"/>
              </a:rPr>
              <a:t>Challengies about ECEC in your country.</a:t>
            </a: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2803231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13454CF-8F24-236E-5C5E-354685C99F1C}"/>
              </a:ext>
            </a:extLst>
          </p:cNvPr>
          <p:cNvSpPr>
            <a:spLocks noChangeArrowheads="1"/>
          </p:cNvSpPr>
          <p:nvPr/>
        </p:nvSpPr>
        <p:spPr bwMode="auto">
          <a:xfrm>
            <a:off x="3429000" y="3086100"/>
            <a:ext cx="10665222" cy="3809008"/>
          </a:xfrm>
          <a:prstGeom prst="rect">
            <a:avLst/>
          </a:prstGeom>
          <a:noFill/>
          <a:ln w="9525">
            <a:noFill/>
            <a:miter lim="800000"/>
            <a:headEnd/>
            <a:tailEnd/>
          </a:ln>
          <a:effectLst/>
        </p:spPr>
        <p:txBody>
          <a:bodyPr anchor="ctr"/>
          <a:lstStyle/>
          <a:p>
            <a:pPr algn="ctr" defTabSz="914171">
              <a:defRPr/>
            </a:pPr>
            <a:r>
              <a:rPr lang="sr-Latn-CS" sz="7198" i="1" dirty="0">
                <a:solidFill>
                  <a:schemeClr val="accent1">
                    <a:lumMod val="50000"/>
                  </a:schemeClr>
                </a:solidFill>
                <a:latin typeface="Cambria" pitchFamily="18" charset="0"/>
              </a:rPr>
              <a:t>Thank you for your attention!</a:t>
            </a:r>
          </a:p>
          <a:p>
            <a:pPr algn="ctr" defTabSz="914171">
              <a:defRPr/>
            </a:pPr>
            <a:endParaRPr lang="sr-Latn-CS" sz="7198" dirty="0">
              <a:solidFill>
                <a:schemeClr val="accent1">
                  <a:lumMod val="50000"/>
                </a:schemeClr>
              </a:solidFill>
              <a:latin typeface="Cambria" pitchFamily="18" charset="0"/>
            </a:endParaRPr>
          </a:p>
          <a:p>
            <a:pPr algn="ctr" defTabSz="914171">
              <a:defRPr/>
            </a:pPr>
            <a:r>
              <a:rPr lang="sr-Latn-CS" sz="7198" b="1" dirty="0">
                <a:solidFill>
                  <a:schemeClr val="accent1">
                    <a:lumMod val="50000"/>
                  </a:schemeClr>
                </a:solidFill>
                <a:latin typeface="Cambria" pitchFamily="18" charset="0"/>
              </a:rPr>
              <a:t>QUESTIONS</a:t>
            </a:r>
            <a:r>
              <a:rPr lang="en-US" sz="7198" b="1" dirty="0">
                <a:solidFill>
                  <a:schemeClr val="accent1">
                    <a:lumMod val="50000"/>
                  </a:schemeClr>
                </a:solidFill>
                <a:latin typeface="Cambria" pitchFamily="18" charset="0"/>
              </a:rPr>
              <a:t>?</a:t>
            </a:r>
          </a:p>
          <a:p>
            <a:pPr algn="ctr" defTabSz="914171">
              <a:defRPr/>
            </a:pPr>
            <a:endParaRPr lang="en-US" sz="3999" b="1" dirty="0">
              <a:solidFill>
                <a:schemeClr val="accent1">
                  <a:lumMod val="50000"/>
                </a:schemeClr>
              </a:solidFill>
              <a:latin typeface="Cambria" pitchFamily="18" charset="0"/>
            </a:endParaRPr>
          </a:p>
        </p:txBody>
      </p:sp>
      <p:grpSp>
        <p:nvGrpSpPr>
          <p:cNvPr id="3" name="Group 3">
            <a:extLst>
              <a:ext uri="{FF2B5EF4-FFF2-40B4-BE49-F238E27FC236}">
                <a16:creationId xmlns:a16="http://schemas.microsoft.com/office/drawing/2014/main" id="{39F49E4E-9F06-8EAD-7754-AA8D6E29A147}"/>
              </a:ext>
            </a:extLst>
          </p:cNvPr>
          <p:cNvGrpSpPr>
            <a:grpSpLocks noChangeAspect="1"/>
          </p:cNvGrpSpPr>
          <p:nvPr/>
        </p:nvGrpSpPr>
        <p:grpSpPr>
          <a:xfrm>
            <a:off x="-76200" y="8772415"/>
            <a:ext cx="1515782" cy="1552685"/>
            <a:chOff x="0" y="0"/>
            <a:chExt cx="2086610" cy="2137410"/>
          </a:xfrm>
        </p:grpSpPr>
        <p:sp>
          <p:nvSpPr>
            <p:cNvPr id="4" name="Freeform 4">
              <a:extLst>
                <a:ext uri="{FF2B5EF4-FFF2-40B4-BE49-F238E27FC236}">
                  <a16:creationId xmlns:a16="http://schemas.microsoft.com/office/drawing/2014/main" id="{76FF4420-0C9F-4BBC-02F7-4C12BB33EC1A}"/>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a:extLst>
              <a:ext uri="{FF2B5EF4-FFF2-40B4-BE49-F238E27FC236}">
                <a16:creationId xmlns:a16="http://schemas.microsoft.com/office/drawing/2014/main" id="{280E8BD4-4453-F818-75EA-189A8110E537}"/>
              </a:ext>
            </a:extLst>
          </p:cNvPr>
          <p:cNvGrpSpPr/>
          <p:nvPr/>
        </p:nvGrpSpPr>
        <p:grpSpPr>
          <a:xfrm>
            <a:off x="16026178" y="-1134665"/>
            <a:ext cx="3342968" cy="3450005"/>
            <a:chOff x="0" y="0"/>
            <a:chExt cx="4457291" cy="4600006"/>
          </a:xfrm>
        </p:grpSpPr>
        <p:pic>
          <p:nvPicPr>
            <p:cNvPr id="6" name="Picture 6">
              <a:extLst>
                <a:ext uri="{FF2B5EF4-FFF2-40B4-BE49-F238E27FC236}">
                  <a16:creationId xmlns:a16="http://schemas.microsoft.com/office/drawing/2014/main" id="{3FC9EE57-30DD-865B-12BB-BBF4BEFAC2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a:extLst>
                <a:ext uri="{FF2B5EF4-FFF2-40B4-BE49-F238E27FC236}">
                  <a16:creationId xmlns:a16="http://schemas.microsoft.com/office/drawing/2014/main" id="{B7620B21-8F33-E6B9-17AB-CB24F5C4DE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a:extLst>
                <a:ext uri="{FF2B5EF4-FFF2-40B4-BE49-F238E27FC236}">
                  <a16:creationId xmlns:a16="http://schemas.microsoft.com/office/drawing/2014/main" id="{4A00FDB0-FF84-0D15-5C9F-E39F63540FAC}"/>
                </a:ext>
              </a:extLst>
            </p:cNvPr>
            <p:cNvGrpSpPr>
              <a:grpSpLocks noChangeAspect="1"/>
            </p:cNvGrpSpPr>
            <p:nvPr/>
          </p:nvGrpSpPr>
          <p:grpSpPr>
            <a:xfrm rot="-5173002">
              <a:off x="735007" y="115077"/>
              <a:ext cx="3607208" cy="3607208"/>
              <a:chOff x="0" y="0"/>
              <a:chExt cx="12700000" cy="12700000"/>
            </a:xfrm>
          </p:grpSpPr>
          <p:sp>
            <p:nvSpPr>
              <p:cNvPr id="9" name="Freeform 9">
                <a:extLst>
                  <a:ext uri="{FF2B5EF4-FFF2-40B4-BE49-F238E27FC236}">
                    <a16:creationId xmlns:a16="http://schemas.microsoft.com/office/drawing/2014/main" id="{C240CE97-C2C3-FAFB-7CAC-F7CB37C358B2}"/>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2">
            <a:extLst>
              <a:ext uri="{FF2B5EF4-FFF2-40B4-BE49-F238E27FC236}">
                <a16:creationId xmlns:a16="http://schemas.microsoft.com/office/drawing/2014/main" id="{29CDCA2C-F1F1-03FE-FA3A-0D79BF2401BA}"/>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Tree>
    <p:extLst>
      <p:ext uri="{BB962C8B-B14F-4D97-AF65-F5344CB8AC3E}">
        <p14:creationId xmlns:p14="http://schemas.microsoft.com/office/powerpoint/2010/main" val="313693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grpSp>
        <p:nvGrpSpPr>
          <p:cNvPr id="3" name="Group 3"/>
          <p:cNvGrpSpPr>
            <a:grpSpLocks noChangeAspect="1"/>
          </p:cNvGrpSpPr>
          <p:nvPr/>
        </p:nvGrpSpPr>
        <p:grpSpPr>
          <a:xfrm>
            <a:off x="-76200" y="8772415"/>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540080" y="618268"/>
            <a:ext cx="10508920" cy="1267655"/>
          </a:xfrm>
          <a:prstGeom prst="rect">
            <a:avLst/>
          </a:prstGeom>
        </p:spPr>
        <p:txBody>
          <a:bodyPr wrap="square" lIns="0" tIns="0" rIns="0" bIns="0" rtlCol="0" anchor="t">
            <a:spAutoFit/>
          </a:bodyPr>
          <a:lstStyle/>
          <a:p>
            <a:pPr>
              <a:lnSpc>
                <a:spcPts val="9817"/>
              </a:lnSpc>
            </a:pPr>
            <a:r>
              <a:rPr lang="en-US" sz="9820" b="1" dirty="0">
                <a:solidFill>
                  <a:srgbClr val="015C60"/>
                </a:solidFill>
                <a:effectLst/>
                <a:latin typeface="Open Sans Extrabold" panose="020B0906030804020204" pitchFamily="34" charset="0"/>
                <a:ea typeface="Open Sans Extrabold" panose="020B0906030804020204" pitchFamily="34" charset="0"/>
                <a:cs typeface="Open Sans Extrabold" panose="020B0906030804020204" pitchFamily="34" charset="0"/>
              </a:rPr>
              <a:t>Albania context</a:t>
            </a:r>
            <a:endParaRPr lang="en-US" sz="9820" b="1" dirty="0">
              <a:solidFill>
                <a:srgbClr val="015C6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TextBox 11"/>
          <p:cNvSpPr txBox="1"/>
          <p:nvPr/>
        </p:nvSpPr>
        <p:spPr>
          <a:xfrm>
            <a:off x="839317" y="2459384"/>
            <a:ext cx="16991483" cy="6822380"/>
          </a:xfrm>
          <a:prstGeom prst="rect">
            <a:avLst/>
          </a:prstGeom>
        </p:spPr>
        <p:txBody>
          <a:bodyPr wrap="square" lIns="0" tIns="0" rIns="0" bIns="0" rtlCol="0" anchor="t">
            <a:spAutoFit/>
          </a:bodyPr>
          <a:lstStyle/>
          <a:p>
            <a:pPr marL="342900" lvl="0" indent="-342900" algn="just">
              <a:lnSpc>
                <a:spcPct val="107000"/>
              </a:lnSpc>
              <a:spcAft>
                <a:spcPts val="800"/>
              </a:spcAft>
              <a:buFont typeface="Wingdings" panose="05000000000000000000" pitchFamily="2" charset="2"/>
              <a:buChar char=""/>
              <a:tabLst>
                <a:tab pos="457200" algn="l"/>
              </a:tabLst>
            </a:pPr>
            <a:r>
              <a:rPr lang="en-US" sz="368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Albania is focused on developing and aligning its education policies and practices with European and international agendas, in particular the European Union’s Education Benchmarks for 2020 and SDG4-Education 2030</a:t>
            </a:r>
            <a:r>
              <a:rPr lang="sq-AL" sz="368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4000" dirty="0">
                <a:solidFill>
                  <a:srgbClr val="000000"/>
                </a:solidFill>
                <a:latin typeface="Times New Roman" panose="02020603050405020304" pitchFamily="18" charset="0"/>
                <a:ea typeface="Calibri" panose="020F0502020204030204" pitchFamily="34" charset="0"/>
              </a:rPr>
              <a:t>“Ensuring inclusive and fair quality education and promoting lifelong learning opportunities for all”</a:t>
            </a:r>
            <a:r>
              <a:rPr lang="sq-AL" sz="4000" dirty="0">
                <a:solidFill>
                  <a:srgbClr val="000000"/>
                </a:solidFill>
                <a:latin typeface="Times New Roman" panose="02020603050405020304" pitchFamily="18" charset="0"/>
                <a:ea typeface="Calibri" panose="020F0502020204030204" pitchFamily="34" charset="0"/>
              </a:rPr>
              <a:t>.</a:t>
            </a:r>
            <a:endParaRPr lang="sq-AL" sz="3680" kern="1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7000"/>
              </a:lnSpc>
              <a:spcAft>
                <a:spcPts val="800"/>
              </a:spcAft>
              <a:buFont typeface="Wingdings" panose="05000000000000000000" pitchFamily="2" charset="2"/>
              <a:buChar char=""/>
              <a:tabLst>
                <a:tab pos="457200" algn="l"/>
              </a:tabLst>
            </a:pPr>
            <a:r>
              <a:rPr lang="en-US" sz="368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In terms of EU integration, the National Education Strategy, 2021–2026, is in full coherence with the first strategic objectives of the framework for “European Cooperation in Education and Training towards the European Education Area and beyond (2021–2030)”, for cooperation between the countries of the European Union in the field of education and training “Improving quality, equality, inclusiveness and success through equal access to the education system for all”</a:t>
            </a:r>
            <a:r>
              <a:rPr lang="sq-AL" sz="368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a:t>
            </a:r>
            <a:r>
              <a:rPr lang="en-US" sz="368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sq-AL" sz="3679" kern="100" dirty="0">
              <a:solidFill>
                <a:srgbClr val="000000"/>
              </a:solidFill>
              <a:effectLst/>
              <a:latin typeface="Lato"/>
              <a:ea typeface="Lato" panose="020F0502020204030203" pitchFamily="34" charset="0"/>
              <a:cs typeface="Lato" panose="020F050202020403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CB6C-CB6D-5A2F-231B-CC651B2A2636}"/>
              </a:ext>
            </a:extLst>
          </p:cNvPr>
          <p:cNvSpPr txBox="1">
            <a:spLocks/>
          </p:cNvSpPr>
          <p:nvPr/>
        </p:nvSpPr>
        <p:spPr bwMode="auto">
          <a:xfrm>
            <a:off x="1833086" y="0"/>
            <a:ext cx="14854714" cy="876300"/>
          </a:xfrm>
          <a:prstGeom prst="rect">
            <a:avLst/>
          </a:prstGeom>
          <a:noFill/>
          <a:ln w="9525">
            <a:noFill/>
            <a:miter lim="800000"/>
            <a:headEnd/>
            <a:tailEnd/>
          </a:ln>
        </p:spPr>
        <p:txBody>
          <a:bodyPr vert="horz" wrap="square" lIns="182832" tIns="91416" rIns="182832" bIns="91416"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lgn="ctr">
              <a:spcBef>
                <a:spcPts val="0"/>
              </a:spcBef>
              <a:spcAft>
                <a:spcPts val="0"/>
              </a:spcAft>
            </a:pPr>
            <a:r>
              <a:rPr lang="en-US" sz="3599" dirty="0">
                <a:solidFill>
                  <a:srgbClr val="015C60"/>
                </a:solidFill>
                <a:ea typeface="DengXian" panose="02010600030101010101" pitchFamily="2" charset="-122"/>
                <a:cs typeface="Times New Roman" panose="02020603050405020304" pitchFamily="18" charset="0"/>
              </a:rPr>
              <a:t>Institutional Structures, administrative capacities and their role </a:t>
            </a:r>
          </a:p>
        </p:txBody>
      </p:sp>
      <p:graphicFrame>
        <p:nvGraphicFramePr>
          <p:cNvPr id="3" name="Diagram 2">
            <a:extLst>
              <a:ext uri="{FF2B5EF4-FFF2-40B4-BE49-F238E27FC236}">
                <a16:creationId xmlns:a16="http://schemas.microsoft.com/office/drawing/2014/main" id="{67DB24C1-3B48-A109-C1B3-F97E062C32FA}"/>
              </a:ext>
            </a:extLst>
          </p:cNvPr>
          <p:cNvGraphicFramePr/>
          <p:nvPr>
            <p:extLst>
              <p:ext uri="{D42A27DB-BD31-4B8C-83A1-F6EECF244321}">
                <p14:modId xmlns:p14="http://schemas.microsoft.com/office/powerpoint/2010/main" val="1750150652"/>
              </p:ext>
            </p:extLst>
          </p:nvPr>
        </p:nvGraphicFramePr>
        <p:xfrm>
          <a:off x="-1558134" y="876300"/>
          <a:ext cx="21404267" cy="9058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2">
            <a:extLst>
              <a:ext uri="{FF2B5EF4-FFF2-40B4-BE49-F238E27FC236}">
                <a16:creationId xmlns:a16="http://schemas.microsoft.com/office/drawing/2014/main" id="{F67EFC1E-0C26-AD9D-14EE-3F12A6D6F3E6}"/>
              </a:ext>
            </a:extLst>
          </p:cNvPr>
          <p:cNvGrpSpPr>
            <a:grpSpLocks noChangeAspect="1"/>
          </p:cNvGrpSpPr>
          <p:nvPr/>
        </p:nvGrpSpPr>
        <p:grpSpPr>
          <a:xfrm>
            <a:off x="16501409" y="8481958"/>
            <a:ext cx="1515782" cy="1552685"/>
            <a:chOff x="0" y="0"/>
            <a:chExt cx="2086610" cy="2137410"/>
          </a:xfrm>
        </p:grpSpPr>
        <p:sp>
          <p:nvSpPr>
            <p:cNvPr id="5" name="Freeform 3">
              <a:extLst>
                <a:ext uri="{FF2B5EF4-FFF2-40B4-BE49-F238E27FC236}">
                  <a16:creationId xmlns:a16="http://schemas.microsoft.com/office/drawing/2014/main" id="{801666F0-42E7-E749-8295-FE0F2C90DA94}"/>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7"/>
              <a:stretch>
                <a:fillRect l="-4042" r="-230835"/>
              </a:stretch>
            </a:blipFill>
          </p:spPr>
        </p:sp>
      </p:grpSp>
      <p:grpSp>
        <p:nvGrpSpPr>
          <p:cNvPr id="6" name="Group 7">
            <a:extLst>
              <a:ext uri="{FF2B5EF4-FFF2-40B4-BE49-F238E27FC236}">
                <a16:creationId xmlns:a16="http://schemas.microsoft.com/office/drawing/2014/main" id="{244E5976-AAFF-52C2-4714-6603C5ED09AB}"/>
              </a:ext>
            </a:extLst>
          </p:cNvPr>
          <p:cNvGrpSpPr>
            <a:grpSpLocks noChangeAspect="1"/>
          </p:cNvGrpSpPr>
          <p:nvPr/>
        </p:nvGrpSpPr>
        <p:grpSpPr>
          <a:xfrm rot="-953645">
            <a:off x="15393958" y="-7320909"/>
            <a:ext cx="10084088" cy="10082939"/>
            <a:chOff x="0" y="0"/>
            <a:chExt cx="6350013" cy="6349289"/>
          </a:xfrm>
        </p:grpSpPr>
        <p:sp>
          <p:nvSpPr>
            <p:cNvPr id="7" name="Freeform 8">
              <a:extLst>
                <a:ext uri="{FF2B5EF4-FFF2-40B4-BE49-F238E27FC236}">
                  <a16:creationId xmlns:a16="http://schemas.microsoft.com/office/drawing/2014/main" id="{BDE49697-BDC4-83A7-702B-E31A2E924CB1}"/>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8" name="Group 9">
            <a:extLst>
              <a:ext uri="{FF2B5EF4-FFF2-40B4-BE49-F238E27FC236}">
                <a16:creationId xmlns:a16="http://schemas.microsoft.com/office/drawing/2014/main" id="{B7D4275B-8ABE-5C82-E9D3-B58F76B1DC14}"/>
              </a:ext>
            </a:extLst>
          </p:cNvPr>
          <p:cNvGrpSpPr>
            <a:grpSpLocks noChangeAspect="1"/>
          </p:cNvGrpSpPr>
          <p:nvPr/>
        </p:nvGrpSpPr>
        <p:grpSpPr>
          <a:xfrm rot="-953645">
            <a:off x="-2939633" y="9129208"/>
            <a:ext cx="5493690" cy="5493064"/>
            <a:chOff x="0" y="0"/>
            <a:chExt cx="6350013" cy="6349289"/>
          </a:xfrm>
        </p:grpSpPr>
        <p:sp>
          <p:nvSpPr>
            <p:cNvPr id="9" name="Freeform 10">
              <a:extLst>
                <a:ext uri="{FF2B5EF4-FFF2-40B4-BE49-F238E27FC236}">
                  <a16:creationId xmlns:a16="http://schemas.microsoft.com/office/drawing/2014/main" id="{38D3AF31-1A7A-32B4-FE96-2A39D8F0C78C}"/>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
        <p:nvSpPr>
          <p:cNvPr id="10" name="TextBox 2">
            <a:extLst>
              <a:ext uri="{FF2B5EF4-FFF2-40B4-BE49-F238E27FC236}">
                <a16:creationId xmlns:a16="http://schemas.microsoft.com/office/drawing/2014/main" id="{690D6D95-253D-AC34-0661-16D35692EB76}"/>
              </a:ext>
            </a:extLst>
          </p:cNvPr>
          <p:cNvSpPr txBox="1"/>
          <p:nvPr/>
        </p:nvSpPr>
        <p:spPr>
          <a:xfrm>
            <a:off x="274968" y="9445336"/>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Tree>
    <p:extLst>
      <p:ext uri="{BB962C8B-B14F-4D97-AF65-F5344CB8AC3E}">
        <p14:creationId xmlns:p14="http://schemas.microsoft.com/office/powerpoint/2010/main" val="108583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A166-B9B6-F82C-4154-F856F3455E5F}"/>
              </a:ext>
            </a:extLst>
          </p:cNvPr>
          <p:cNvSpPr txBox="1">
            <a:spLocks/>
          </p:cNvSpPr>
          <p:nvPr/>
        </p:nvSpPr>
        <p:spPr bwMode="auto">
          <a:xfrm>
            <a:off x="-14785" y="0"/>
            <a:ext cx="3962400" cy="1242456"/>
          </a:xfrm>
          <a:prstGeom prst="rect">
            <a:avLst/>
          </a:prstGeom>
          <a:noFill/>
          <a:ln w="9525">
            <a:noFill/>
            <a:miter lim="800000"/>
            <a:headEnd/>
            <a:tailEnd/>
          </a:ln>
        </p:spPr>
        <p:txBody>
          <a:bodyPr vert="horz" wrap="square" lIns="182832" tIns="91416" rIns="182832" bIns="91416"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lgn="ctr">
              <a:spcBef>
                <a:spcPts val="0"/>
              </a:spcBef>
              <a:spcAft>
                <a:spcPts val="0"/>
              </a:spcAft>
            </a:pPr>
            <a:r>
              <a:rPr lang="sq-AL" sz="3599" dirty="0">
                <a:ea typeface="DengXian" panose="02010600030101010101" pitchFamily="2" charset="-122"/>
                <a:cs typeface="Times New Roman" panose="02020603050405020304" pitchFamily="18" charset="0"/>
              </a:rPr>
              <a:t>ECEC in Albania</a:t>
            </a:r>
            <a:endParaRPr lang="en-US" sz="3599" dirty="0">
              <a:ea typeface="DengXian" panose="02010600030101010101" pitchFamily="2" charset="-122"/>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21D4D6BB-5555-D34A-55E3-414DCB2FCD62}"/>
              </a:ext>
            </a:extLst>
          </p:cNvPr>
          <p:cNvGraphicFramePr/>
          <p:nvPr>
            <p:extLst>
              <p:ext uri="{D42A27DB-BD31-4B8C-83A1-F6EECF244321}">
                <p14:modId xmlns:p14="http://schemas.microsoft.com/office/powerpoint/2010/main" val="1473668784"/>
              </p:ext>
            </p:extLst>
          </p:nvPr>
        </p:nvGraphicFramePr>
        <p:xfrm>
          <a:off x="698996" y="419100"/>
          <a:ext cx="16890007" cy="9758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3">
            <a:extLst>
              <a:ext uri="{FF2B5EF4-FFF2-40B4-BE49-F238E27FC236}">
                <a16:creationId xmlns:a16="http://schemas.microsoft.com/office/drawing/2014/main" id="{84552E5B-7B19-D39B-879B-6F96B65B563E}"/>
              </a:ext>
            </a:extLst>
          </p:cNvPr>
          <p:cNvGrpSpPr>
            <a:grpSpLocks noChangeAspect="1"/>
          </p:cNvGrpSpPr>
          <p:nvPr/>
        </p:nvGrpSpPr>
        <p:grpSpPr>
          <a:xfrm>
            <a:off x="-76200" y="8772415"/>
            <a:ext cx="1515782" cy="1552685"/>
            <a:chOff x="0" y="0"/>
            <a:chExt cx="2086610" cy="2137410"/>
          </a:xfrm>
        </p:grpSpPr>
        <p:sp>
          <p:nvSpPr>
            <p:cNvPr id="6" name="Freeform 4">
              <a:extLst>
                <a:ext uri="{FF2B5EF4-FFF2-40B4-BE49-F238E27FC236}">
                  <a16:creationId xmlns:a16="http://schemas.microsoft.com/office/drawing/2014/main" id="{FB29834D-129D-86C2-9D15-A34ADCC88D39}"/>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7"/>
              <a:stretch>
                <a:fillRect l="-4042" r="-230835"/>
              </a:stretch>
            </a:blipFill>
          </p:spPr>
        </p:sp>
      </p:grpSp>
      <p:grpSp>
        <p:nvGrpSpPr>
          <p:cNvPr id="7" name="Group 5">
            <a:extLst>
              <a:ext uri="{FF2B5EF4-FFF2-40B4-BE49-F238E27FC236}">
                <a16:creationId xmlns:a16="http://schemas.microsoft.com/office/drawing/2014/main" id="{26B64D02-4B93-DF72-3700-94BF4D1FAD31}"/>
              </a:ext>
            </a:extLst>
          </p:cNvPr>
          <p:cNvGrpSpPr/>
          <p:nvPr/>
        </p:nvGrpSpPr>
        <p:grpSpPr>
          <a:xfrm>
            <a:off x="16026178" y="-1134665"/>
            <a:ext cx="3342968" cy="3450005"/>
            <a:chOff x="0" y="0"/>
            <a:chExt cx="4457291" cy="4600006"/>
          </a:xfrm>
        </p:grpSpPr>
        <p:pic>
          <p:nvPicPr>
            <p:cNvPr id="8" name="Picture 6">
              <a:extLst>
                <a:ext uri="{FF2B5EF4-FFF2-40B4-BE49-F238E27FC236}">
                  <a16:creationId xmlns:a16="http://schemas.microsoft.com/office/drawing/2014/main" id="{B946AAD8-6A56-A61F-273C-4DFEECA3EEE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2060103"/>
              <a:ext cx="1791255" cy="1556674"/>
            </a:xfrm>
            <a:prstGeom prst="rect">
              <a:avLst/>
            </a:prstGeom>
          </p:spPr>
        </p:pic>
        <p:pic>
          <p:nvPicPr>
            <p:cNvPr id="9" name="Picture 7">
              <a:extLst>
                <a:ext uri="{FF2B5EF4-FFF2-40B4-BE49-F238E27FC236}">
                  <a16:creationId xmlns:a16="http://schemas.microsoft.com/office/drawing/2014/main" id="{16762128-35B9-83E6-5AD3-6C9D512ABF2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19930" y="596966"/>
              <a:ext cx="3595458" cy="4003040"/>
            </a:xfrm>
            <a:prstGeom prst="rect">
              <a:avLst/>
            </a:prstGeom>
          </p:spPr>
        </p:pic>
        <p:grpSp>
          <p:nvGrpSpPr>
            <p:cNvPr id="10" name="Group 8">
              <a:extLst>
                <a:ext uri="{FF2B5EF4-FFF2-40B4-BE49-F238E27FC236}">
                  <a16:creationId xmlns:a16="http://schemas.microsoft.com/office/drawing/2014/main" id="{6DE3D47E-DE5C-7DD9-A9F6-162E73AD1CD7}"/>
                </a:ext>
              </a:extLst>
            </p:cNvPr>
            <p:cNvGrpSpPr>
              <a:grpSpLocks noChangeAspect="1"/>
            </p:cNvGrpSpPr>
            <p:nvPr/>
          </p:nvGrpSpPr>
          <p:grpSpPr>
            <a:xfrm rot="-5173002">
              <a:off x="735007" y="115077"/>
              <a:ext cx="3607208" cy="3607208"/>
              <a:chOff x="0" y="0"/>
              <a:chExt cx="12700000" cy="12700000"/>
            </a:xfrm>
          </p:grpSpPr>
          <p:sp>
            <p:nvSpPr>
              <p:cNvPr id="11" name="Freeform 9">
                <a:extLst>
                  <a:ext uri="{FF2B5EF4-FFF2-40B4-BE49-F238E27FC236}">
                    <a16:creationId xmlns:a16="http://schemas.microsoft.com/office/drawing/2014/main" id="{9DB327BE-CB44-737F-B428-AE3A9AE002EA}"/>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2" name="TextBox 2">
            <a:extLst>
              <a:ext uri="{FF2B5EF4-FFF2-40B4-BE49-F238E27FC236}">
                <a16:creationId xmlns:a16="http://schemas.microsoft.com/office/drawing/2014/main" id="{3CECA471-90DA-24F0-E4B0-6A25EAAE8158}"/>
              </a:ext>
            </a:extLst>
          </p:cNvPr>
          <p:cNvSpPr txBox="1"/>
          <p:nvPr/>
        </p:nvSpPr>
        <p:spPr>
          <a:xfrm>
            <a:off x="14598810" y="9467026"/>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Tree>
    <p:extLst>
      <p:ext uri="{BB962C8B-B14F-4D97-AF65-F5344CB8AC3E}">
        <p14:creationId xmlns:p14="http://schemas.microsoft.com/office/powerpoint/2010/main" val="318208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702F96E-14EF-497A-E8B7-4C8BDC0CD56F}"/>
              </a:ext>
            </a:extLst>
          </p:cNvPr>
          <p:cNvGraphicFramePr/>
          <p:nvPr>
            <p:extLst>
              <p:ext uri="{D42A27DB-BD31-4B8C-83A1-F6EECF244321}">
                <p14:modId xmlns:p14="http://schemas.microsoft.com/office/powerpoint/2010/main" val="1529619596"/>
              </p:ext>
            </p:extLst>
          </p:nvPr>
        </p:nvGraphicFramePr>
        <p:xfrm>
          <a:off x="457200" y="266700"/>
          <a:ext cx="16002000" cy="9575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2">
            <a:extLst>
              <a:ext uri="{FF2B5EF4-FFF2-40B4-BE49-F238E27FC236}">
                <a16:creationId xmlns:a16="http://schemas.microsoft.com/office/drawing/2014/main" id="{350FE9CF-5C7B-7AD6-1A94-73DCBF85A1E4}"/>
              </a:ext>
            </a:extLst>
          </p:cNvPr>
          <p:cNvGrpSpPr>
            <a:grpSpLocks noChangeAspect="1"/>
          </p:cNvGrpSpPr>
          <p:nvPr/>
        </p:nvGrpSpPr>
        <p:grpSpPr>
          <a:xfrm>
            <a:off x="16501409" y="8481958"/>
            <a:ext cx="1515782" cy="1552685"/>
            <a:chOff x="0" y="0"/>
            <a:chExt cx="2086610" cy="2137410"/>
          </a:xfrm>
        </p:grpSpPr>
        <p:sp>
          <p:nvSpPr>
            <p:cNvPr id="5" name="Freeform 3">
              <a:extLst>
                <a:ext uri="{FF2B5EF4-FFF2-40B4-BE49-F238E27FC236}">
                  <a16:creationId xmlns:a16="http://schemas.microsoft.com/office/drawing/2014/main" id="{6B12E06F-3F9C-074F-3903-F23BC8AE7D32}"/>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7"/>
              <a:stretch>
                <a:fillRect l="-4042" r="-230835"/>
              </a:stretch>
            </a:blipFill>
          </p:spPr>
        </p:sp>
      </p:grpSp>
      <p:grpSp>
        <p:nvGrpSpPr>
          <p:cNvPr id="6" name="Group 7">
            <a:extLst>
              <a:ext uri="{FF2B5EF4-FFF2-40B4-BE49-F238E27FC236}">
                <a16:creationId xmlns:a16="http://schemas.microsoft.com/office/drawing/2014/main" id="{23F93FEC-C145-FE69-FE58-C410D4D22489}"/>
              </a:ext>
            </a:extLst>
          </p:cNvPr>
          <p:cNvGrpSpPr>
            <a:grpSpLocks noChangeAspect="1"/>
          </p:cNvGrpSpPr>
          <p:nvPr/>
        </p:nvGrpSpPr>
        <p:grpSpPr>
          <a:xfrm rot="-953645">
            <a:off x="15393958" y="-7320909"/>
            <a:ext cx="10084088" cy="10082939"/>
            <a:chOff x="0" y="0"/>
            <a:chExt cx="6350013" cy="6349289"/>
          </a:xfrm>
        </p:grpSpPr>
        <p:sp>
          <p:nvSpPr>
            <p:cNvPr id="7" name="Freeform 8">
              <a:extLst>
                <a:ext uri="{FF2B5EF4-FFF2-40B4-BE49-F238E27FC236}">
                  <a16:creationId xmlns:a16="http://schemas.microsoft.com/office/drawing/2014/main" id="{1603F9D2-B38E-AC77-10B2-EAD03F4AAF02}"/>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8" name="Group 9">
            <a:extLst>
              <a:ext uri="{FF2B5EF4-FFF2-40B4-BE49-F238E27FC236}">
                <a16:creationId xmlns:a16="http://schemas.microsoft.com/office/drawing/2014/main" id="{9D7359C4-4EC5-AD6E-7701-E00062DD0C78}"/>
              </a:ext>
            </a:extLst>
          </p:cNvPr>
          <p:cNvGrpSpPr>
            <a:grpSpLocks noChangeAspect="1"/>
          </p:cNvGrpSpPr>
          <p:nvPr/>
        </p:nvGrpSpPr>
        <p:grpSpPr>
          <a:xfrm rot="-953645">
            <a:off x="-2939633" y="9129208"/>
            <a:ext cx="5493690" cy="5493064"/>
            <a:chOff x="0" y="0"/>
            <a:chExt cx="6350013" cy="6349289"/>
          </a:xfrm>
        </p:grpSpPr>
        <p:sp>
          <p:nvSpPr>
            <p:cNvPr id="9" name="Freeform 10">
              <a:extLst>
                <a:ext uri="{FF2B5EF4-FFF2-40B4-BE49-F238E27FC236}">
                  <a16:creationId xmlns:a16="http://schemas.microsoft.com/office/drawing/2014/main" id="{5BC919F2-F068-6231-9BC0-31B2B6826F62}"/>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
        <p:nvSpPr>
          <p:cNvPr id="10" name="TextBox 2">
            <a:extLst>
              <a:ext uri="{FF2B5EF4-FFF2-40B4-BE49-F238E27FC236}">
                <a16:creationId xmlns:a16="http://schemas.microsoft.com/office/drawing/2014/main" id="{2523EEE4-17CF-6FF8-7B2C-B12550421C78}"/>
              </a:ext>
            </a:extLst>
          </p:cNvPr>
          <p:cNvSpPr txBox="1"/>
          <p:nvPr/>
        </p:nvSpPr>
        <p:spPr>
          <a:xfrm>
            <a:off x="1447800" y="95137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Tree>
    <p:extLst>
      <p:ext uri="{BB962C8B-B14F-4D97-AF65-F5344CB8AC3E}">
        <p14:creationId xmlns:p14="http://schemas.microsoft.com/office/powerpoint/2010/main" val="3885702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Freeform 617">
            <a:extLst>
              <a:ext uri="{FF2B5EF4-FFF2-40B4-BE49-F238E27FC236}">
                <a16:creationId xmlns:a16="http://schemas.microsoft.com/office/drawing/2014/main" id="{8F2CC0E7-EB77-1721-559C-743A77BFD4DA}"/>
              </a:ext>
            </a:extLst>
          </p:cNvPr>
          <p:cNvSpPr>
            <a:spLocks noChangeArrowheads="1"/>
          </p:cNvSpPr>
          <p:nvPr/>
        </p:nvSpPr>
        <p:spPr bwMode="auto">
          <a:xfrm>
            <a:off x="14467792" y="5174940"/>
            <a:ext cx="98280" cy="28081"/>
          </a:xfrm>
          <a:custGeom>
            <a:avLst/>
            <a:gdLst>
              <a:gd name="T0" fmla="*/ 83 w 93"/>
              <a:gd name="T1" fmla="*/ 27 h 28"/>
              <a:gd name="T2" fmla="*/ 83 w 93"/>
              <a:gd name="T3" fmla="*/ 27 h 28"/>
              <a:gd name="T4" fmla="*/ 83 w 93"/>
              <a:gd name="T5" fmla="*/ 27 h 28"/>
              <a:gd name="T6" fmla="*/ 10 w 93"/>
              <a:gd name="T7" fmla="*/ 18 h 28"/>
              <a:gd name="T8" fmla="*/ 0 w 93"/>
              <a:gd name="T9" fmla="*/ 9 h 28"/>
              <a:gd name="T10" fmla="*/ 10 w 93"/>
              <a:gd name="T11" fmla="*/ 0 h 28"/>
              <a:gd name="T12" fmla="*/ 83 w 93"/>
              <a:gd name="T13" fmla="*/ 0 h 28"/>
              <a:gd name="T14" fmla="*/ 92 w 93"/>
              <a:gd name="T15" fmla="*/ 9 h 28"/>
              <a:gd name="T16" fmla="*/ 83 w 93"/>
              <a:gd name="T1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8">
                <a:moveTo>
                  <a:pt x="83" y="27"/>
                </a:moveTo>
                <a:lnTo>
                  <a:pt x="83" y="27"/>
                </a:lnTo>
                <a:lnTo>
                  <a:pt x="83" y="27"/>
                </a:lnTo>
                <a:cubicBezTo>
                  <a:pt x="10" y="18"/>
                  <a:pt x="10" y="18"/>
                  <a:pt x="10" y="18"/>
                </a:cubicBezTo>
                <a:cubicBezTo>
                  <a:pt x="0" y="18"/>
                  <a:pt x="0" y="18"/>
                  <a:pt x="0" y="9"/>
                </a:cubicBezTo>
                <a:cubicBezTo>
                  <a:pt x="0" y="0"/>
                  <a:pt x="0" y="0"/>
                  <a:pt x="10" y="0"/>
                </a:cubicBezTo>
                <a:cubicBezTo>
                  <a:pt x="83" y="0"/>
                  <a:pt x="83" y="0"/>
                  <a:pt x="83" y="0"/>
                </a:cubicBezTo>
                <a:cubicBezTo>
                  <a:pt x="92" y="0"/>
                  <a:pt x="92" y="9"/>
                  <a:pt x="92" y="9"/>
                </a:cubicBezTo>
                <a:cubicBezTo>
                  <a:pt x="92" y="18"/>
                  <a:pt x="92" y="27"/>
                  <a:pt x="83" y="27"/>
                </a:cubicBezTo>
              </a:path>
            </a:pathLst>
          </a:custGeom>
          <a:solidFill>
            <a:schemeClr val="tx2"/>
          </a:solidFill>
          <a:ln>
            <a:noFill/>
          </a:ln>
          <a:effectLst/>
        </p:spPr>
        <p:txBody>
          <a:bodyPr wrap="none" anchor="ctr"/>
          <a:lstStyle/>
          <a:p>
            <a:endParaRPr lang="es-MX" dirty="0"/>
          </a:p>
        </p:txBody>
      </p:sp>
      <p:grpSp>
        <p:nvGrpSpPr>
          <p:cNvPr id="189" name="Group 188">
            <a:extLst>
              <a:ext uri="{FF2B5EF4-FFF2-40B4-BE49-F238E27FC236}">
                <a16:creationId xmlns:a16="http://schemas.microsoft.com/office/drawing/2014/main" id="{594574CC-6F93-1E1D-F79E-BB5845FF2E7C}"/>
              </a:ext>
            </a:extLst>
          </p:cNvPr>
          <p:cNvGrpSpPr/>
          <p:nvPr/>
        </p:nvGrpSpPr>
        <p:grpSpPr>
          <a:xfrm>
            <a:off x="914400" y="3238500"/>
            <a:ext cx="4066999" cy="4057638"/>
            <a:chOff x="6248278" y="5887382"/>
            <a:chExt cx="4066999" cy="4057638"/>
          </a:xfrm>
        </p:grpSpPr>
        <p:grpSp>
          <p:nvGrpSpPr>
            <p:cNvPr id="156" name="Grupo 8">
              <a:extLst>
                <a:ext uri="{FF2B5EF4-FFF2-40B4-BE49-F238E27FC236}">
                  <a16:creationId xmlns:a16="http://schemas.microsoft.com/office/drawing/2014/main" id="{E0CE279D-378D-7D58-5CCF-C3AF6811C3C9}"/>
                </a:ext>
              </a:extLst>
            </p:cNvPr>
            <p:cNvGrpSpPr/>
            <p:nvPr/>
          </p:nvGrpSpPr>
          <p:grpSpPr>
            <a:xfrm>
              <a:off x="6248278" y="5887382"/>
              <a:ext cx="4066999" cy="4057638"/>
              <a:chOff x="1855181" y="4794081"/>
              <a:chExt cx="4066999" cy="4057638"/>
            </a:xfrm>
            <a:solidFill>
              <a:schemeClr val="accent1"/>
            </a:solidFill>
          </p:grpSpPr>
          <p:sp>
            <p:nvSpPr>
              <p:cNvPr id="157" name="Freeform 200">
                <a:extLst>
                  <a:ext uri="{FF2B5EF4-FFF2-40B4-BE49-F238E27FC236}">
                    <a16:creationId xmlns:a16="http://schemas.microsoft.com/office/drawing/2014/main" id="{40B4EC5F-3BBF-10A9-098F-67A619ACB939}"/>
                  </a:ext>
                </a:extLst>
              </p:cNvPr>
              <p:cNvSpPr>
                <a:spLocks noChangeArrowheads="1"/>
              </p:cNvSpPr>
              <p:nvPr/>
            </p:nvSpPr>
            <p:spPr bwMode="auto">
              <a:xfrm>
                <a:off x="1855181" y="4794081"/>
                <a:ext cx="4066999" cy="4057638"/>
              </a:xfrm>
              <a:custGeom>
                <a:avLst/>
                <a:gdLst>
                  <a:gd name="T0" fmla="*/ 2610 w 3833"/>
                  <a:gd name="T1" fmla="*/ 3445 h 3822"/>
                  <a:gd name="T2" fmla="*/ 2610 w 3833"/>
                  <a:gd name="T3" fmla="*/ 3445 h 3822"/>
                  <a:gd name="T4" fmla="*/ 387 w 3833"/>
                  <a:gd name="T5" fmla="*/ 2599 h 3822"/>
                  <a:gd name="T6" fmla="*/ 1223 w 3833"/>
                  <a:gd name="T7" fmla="*/ 377 h 3822"/>
                  <a:gd name="T8" fmla="*/ 3446 w 3833"/>
                  <a:gd name="T9" fmla="*/ 1222 h 3822"/>
                  <a:gd name="T10" fmla="*/ 2610 w 3833"/>
                  <a:gd name="T11" fmla="*/ 3445 h 3822"/>
                </a:gdLst>
                <a:ahLst/>
                <a:cxnLst>
                  <a:cxn ang="0">
                    <a:pos x="T0" y="T1"/>
                  </a:cxn>
                  <a:cxn ang="0">
                    <a:pos x="T2" y="T3"/>
                  </a:cxn>
                  <a:cxn ang="0">
                    <a:pos x="T4" y="T5"/>
                  </a:cxn>
                  <a:cxn ang="0">
                    <a:pos x="T6" y="T7"/>
                  </a:cxn>
                  <a:cxn ang="0">
                    <a:pos x="T8" y="T9"/>
                  </a:cxn>
                  <a:cxn ang="0">
                    <a:pos x="T10" y="T11"/>
                  </a:cxn>
                </a:cxnLst>
                <a:rect l="0" t="0" r="r" b="b"/>
                <a:pathLst>
                  <a:path w="3833" h="3822">
                    <a:moveTo>
                      <a:pt x="2610" y="3445"/>
                    </a:moveTo>
                    <a:lnTo>
                      <a:pt x="2610" y="3445"/>
                    </a:lnTo>
                    <a:cubicBezTo>
                      <a:pt x="1756" y="3821"/>
                      <a:pt x="763" y="3445"/>
                      <a:pt x="387" y="2599"/>
                    </a:cubicBezTo>
                    <a:cubicBezTo>
                      <a:pt x="0" y="1755"/>
                      <a:pt x="377" y="754"/>
                      <a:pt x="1223" y="377"/>
                    </a:cubicBezTo>
                    <a:cubicBezTo>
                      <a:pt x="2077" y="0"/>
                      <a:pt x="3070" y="377"/>
                      <a:pt x="3446" y="1222"/>
                    </a:cubicBezTo>
                    <a:cubicBezTo>
                      <a:pt x="3832" y="2066"/>
                      <a:pt x="3456" y="3059"/>
                      <a:pt x="2610" y="34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58" name="Freeform 201">
                <a:extLst>
                  <a:ext uri="{FF2B5EF4-FFF2-40B4-BE49-F238E27FC236}">
                    <a16:creationId xmlns:a16="http://schemas.microsoft.com/office/drawing/2014/main" id="{052ED2B0-2807-6FFB-60BF-39BFD772D64F}"/>
                  </a:ext>
                </a:extLst>
              </p:cNvPr>
              <p:cNvSpPr>
                <a:spLocks noChangeArrowheads="1"/>
              </p:cNvSpPr>
              <p:nvPr/>
            </p:nvSpPr>
            <p:spPr bwMode="auto">
              <a:xfrm>
                <a:off x="5159326" y="5730100"/>
                <a:ext cx="711374" cy="720734"/>
              </a:xfrm>
              <a:custGeom>
                <a:avLst/>
                <a:gdLst>
                  <a:gd name="T0" fmla="*/ 203 w 672"/>
                  <a:gd name="T1" fmla="*/ 680 h 681"/>
                  <a:gd name="T2" fmla="*/ 0 w 672"/>
                  <a:gd name="T3" fmla="*/ 212 h 681"/>
                  <a:gd name="T4" fmla="*/ 460 w 672"/>
                  <a:gd name="T5" fmla="*/ 0 h 681"/>
                  <a:gd name="T6" fmla="*/ 671 w 672"/>
                  <a:gd name="T7" fmla="*/ 469 h 681"/>
                  <a:gd name="T8" fmla="*/ 203 w 672"/>
                  <a:gd name="T9" fmla="*/ 680 h 681"/>
                </a:gdLst>
                <a:ahLst/>
                <a:cxnLst>
                  <a:cxn ang="0">
                    <a:pos x="T0" y="T1"/>
                  </a:cxn>
                  <a:cxn ang="0">
                    <a:pos x="T2" y="T3"/>
                  </a:cxn>
                  <a:cxn ang="0">
                    <a:pos x="T4" y="T5"/>
                  </a:cxn>
                  <a:cxn ang="0">
                    <a:pos x="T6" y="T7"/>
                  </a:cxn>
                  <a:cxn ang="0">
                    <a:pos x="T8" y="T9"/>
                  </a:cxn>
                </a:cxnLst>
                <a:rect l="0" t="0" r="r" b="b"/>
                <a:pathLst>
                  <a:path w="672" h="681">
                    <a:moveTo>
                      <a:pt x="203" y="680"/>
                    </a:moveTo>
                    <a:lnTo>
                      <a:pt x="0" y="212"/>
                    </a:lnTo>
                    <a:lnTo>
                      <a:pt x="460" y="0"/>
                    </a:lnTo>
                    <a:lnTo>
                      <a:pt x="671" y="469"/>
                    </a:lnTo>
                    <a:lnTo>
                      <a:pt x="203" y="6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59" name="Freeform 202">
                <a:extLst>
                  <a:ext uri="{FF2B5EF4-FFF2-40B4-BE49-F238E27FC236}">
                    <a16:creationId xmlns:a16="http://schemas.microsoft.com/office/drawing/2014/main" id="{94140CCE-DFA3-9F2C-7B80-2B1F1101B2C2}"/>
                  </a:ext>
                </a:extLst>
              </p:cNvPr>
              <p:cNvSpPr>
                <a:spLocks noChangeArrowheads="1"/>
              </p:cNvSpPr>
              <p:nvPr/>
            </p:nvSpPr>
            <p:spPr bwMode="auto">
              <a:xfrm>
                <a:off x="1906661" y="7190289"/>
                <a:ext cx="711374" cy="720734"/>
              </a:xfrm>
              <a:custGeom>
                <a:avLst/>
                <a:gdLst>
                  <a:gd name="T0" fmla="*/ 211 w 671"/>
                  <a:gd name="T1" fmla="*/ 680 h 681"/>
                  <a:gd name="T2" fmla="*/ 0 w 671"/>
                  <a:gd name="T3" fmla="*/ 212 h 681"/>
                  <a:gd name="T4" fmla="*/ 468 w 671"/>
                  <a:gd name="T5" fmla="*/ 0 h 681"/>
                  <a:gd name="T6" fmla="*/ 670 w 671"/>
                  <a:gd name="T7" fmla="*/ 469 h 681"/>
                  <a:gd name="T8" fmla="*/ 211 w 671"/>
                  <a:gd name="T9" fmla="*/ 680 h 681"/>
                </a:gdLst>
                <a:ahLst/>
                <a:cxnLst>
                  <a:cxn ang="0">
                    <a:pos x="T0" y="T1"/>
                  </a:cxn>
                  <a:cxn ang="0">
                    <a:pos x="T2" y="T3"/>
                  </a:cxn>
                  <a:cxn ang="0">
                    <a:pos x="T4" y="T5"/>
                  </a:cxn>
                  <a:cxn ang="0">
                    <a:pos x="T6" y="T7"/>
                  </a:cxn>
                  <a:cxn ang="0">
                    <a:pos x="T8" y="T9"/>
                  </a:cxn>
                </a:cxnLst>
                <a:rect l="0" t="0" r="r" b="b"/>
                <a:pathLst>
                  <a:path w="671" h="681">
                    <a:moveTo>
                      <a:pt x="211" y="680"/>
                    </a:moveTo>
                    <a:lnTo>
                      <a:pt x="0" y="212"/>
                    </a:lnTo>
                    <a:lnTo>
                      <a:pt x="468" y="0"/>
                    </a:lnTo>
                    <a:lnTo>
                      <a:pt x="670" y="469"/>
                    </a:lnTo>
                    <a:lnTo>
                      <a:pt x="211" y="6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60" name="Freeform 203">
                <a:extLst>
                  <a:ext uri="{FF2B5EF4-FFF2-40B4-BE49-F238E27FC236}">
                    <a16:creationId xmlns:a16="http://schemas.microsoft.com/office/drawing/2014/main" id="{65521B47-D339-AB03-E801-20D2BA263DA3}"/>
                  </a:ext>
                </a:extLst>
              </p:cNvPr>
              <p:cNvSpPr>
                <a:spLocks noChangeArrowheads="1"/>
              </p:cNvSpPr>
              <p:nvPr/>
            </p:nvSpPr>
            <p:spPr bwMode="auto">
              <a:xfrm>
                <a:off x="4265427" y="8088866"/>
                <a:ext cx="711374" cy="720734"/>
              </a:xfrm>
              <a:custGeom>
                <a:avLst/>
                <a:gdLst>
                  <a:gd name="T0" fmla="*/ 0 w 672"/>
                  <a:gd name="T1" fmla="*/ 211 h 680"/>
                  <a:gd name="T2" fmla="*/ 469 w 672"/>
                  <a:gd name="T3" fmla="*/ 0 h 680"/>
                  <a:gd name="T4" fmla="*/ 671 w 672"/>
                  <a:gd name="T5" fmla="*/ 468 h 680"/>
                  <a:gd name="T6" fmla="*/ 211 w 672"/>
                  <a:gd name="T7" fmla="*/ 679 h 680"/>
                  <a:gd name="T8" fmla="*/ 0 w 672"/>
                  <a:gd name="T9" fmla="*/ 211 h 680"/>
                </a:gdLst>
                <a:ahLst/>
                <a:cxnLst>
                  <a:cxn ang="0">
                    <a:pos x="T0" y="T1"/>
                  </a:cxn>
                  <a:cxn ang="0">
                    <a:pos x="T2" y="T3"/>
                  </a:cxn>
                  <a:cxn ang="0">
                    <a:pos x="T4" y="T5"/>
                  </a:cxn>
                  <a:cxn ang="0">
                    <a:pos x="T6" y="T7"/>
                  </a:cxn>
                  <a:cxn ang="0">
                    <a:pos x="T8" y="T9"/>
                  </a:cxn>
                </a:cxnLst>
                <a:rect l="0" t="0" r="r" b="b"/>
                <a:pathLst>
                  <a:path w="672" h="680">
                    <a:moveTo>
                      <a:pt x="0" y="211"/>
                    </a:moveTo>
                    <a:lnTo>
                      <a:pt x="469" y="0"/>
                    </a:lnTo>
                    <a:lnTo>
                      <a:pt x="671" y="468"/>
                    </a:lnTo>
                    <a:lnTo>
                      <a:pt x="211" y="679"/>
                    </a:lnTo>
                    <a:lnTo>
                      <a:pt x="0" y="21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61" name="Freeform 204">
                <a:extLst>
                  <a:ext uri="{FF2B5EF4-FFF2-40B4-BE49-F238E27FC236}">
                    <a16:creationId xmlns:a16="http://schemas.microsoft.com/office/drawing/2014/main" id="{6CBBE390-1B68-A01D-17EF-13EA03C05934}"/>
                  </a:ext>
                </a:extLst>
              </p:cNvPr>
              <p:cNvSpPr>
                <a:spLocks noChangeArrowheads="1"/>
              </p:cNvSpPr>
              <p:nvPr/>
            </p:nvSpPr>
            <p:spPr bwMode="auto">
              <a:xfrm>
                <a:off x="2800560" y="4836201"/>
                <a:ext cx="711374" cy="720734"/>
              </a:xfrm>
              <a:custGeom>
                <a:avLst/>
                <a:gdLst>
                  <a:gd name="T0" fmla="*/ 0 w 672"/>
                  <a:gd name="T1" fmla="*/ 211 h 681"/>
                  <a:gd name="T2" fmla="*/ 459 w 672"/>
                  <a:gd name="T3" fmla="*/ 0 h 681"/>
                  <a:gd name="T4" fmla="*/ 671 w 672"/>
                  <a:gd name="T5" fmla="*/ 468 h 681"/>
                  <a:gd name="T6" fmla="*/ 202 w 672"/>
                  <a:gd name="T7" fmla="*/ 680 h 681"/>
                  <a:gd name="T8" fmla="*/ 0 w 672"/>
                  <a:gd name="T9" fmla="*/ 211 h 681"/>
                </a:gdLst>
                <a:ahLst/>
                <a:cxnLst>
                  <a:cxn ang="0">
                    <a:pos x="T0" y="T1"/>
                  </a:cxn>
                  <a:cxn ang="0">
                    <a:pos x="T2" y="T3"/>
                  </a:cxn>
                  <a:cxn ang="0">
                    <a:pos x="T4" y="T5"/>
                  </a:cxn>
                  <a:cxn ang="0">
                    <a:pos x="T6" y="T7"/>
                  </a:cxn>
                  <a:cxn ang="0">
                    <a:pos x="T8" y="T9"/>
                  </a:cxn>
                </a:cxnLst>
                <a:rect l="0" t="0" r="r" b="b"/>
                <a:pathLst>
                  <a:path w="672" h="681">
                    <a:moveTo>
                      <a:pt x="0" y="211"/>
                    </a:moveTo>
                    <a:lnTo>
                      <a:pt x="459" y="0"/>
                    </a:lnTo>
                    <a:lnTo>
                      <a:pt x="671" y="468"/>
                    </a:lnTo>
                    <a:lnTo>
                      <a:pt x="202" y="680"/>
                    </a:lnTo>
                    <a:lnTo>
                      <a:pt x="0" y="21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62" name="Freeform 205">
                <a:extLst>
                  <a:ext uri="{FF2B5EF4-FFF2-40B4-BE49-F238E27FC236}">
                    <a16:creationId xmlns:a16="http://schemas.microsoft.com/office/drawing/2014/main" id="{AABA0FC9-D7F3-FEEB-E79E-87598BBD1ED9}"/>
                  </a:ext>
                </a:extLst>
              </p:cNvPr>
              <p:cNvSpPr>
                <a:spLocks noChangeArrowheads="1"/>
              </p:cNvSpPr>
              <p:nvPr/>
            </p:nvSpPr>
            <p:spPr bwMode="auto">
              <a:xfrm>
                <a:off x="5210806" y="7106047"/>
                <a:ext cx="702014" cy="702014"/>
              </a:xfrm>
              <a:custGeom>
                <a:avLst/>
                <a:gdLst>
                  <a:gd name="T0" fmla="*/ 0 w 662"/>
                  <a:gd name="T1" fmla="*/ 477 h 662"/>
                  <a:gd name="T2" fmla="*/ 174 w 662"/>
                  <a:gd name="T3" fmla="*/ 0 h 662"/>
                  <a:gd name="T4" fmla="*/ 661 w 662"/>
                  <a:gd name="T5" fmla="*/ 183 h 662"/>
                  <a:gd name="T6" fmla="*/ 477 w 662"/>
                  <a:gd name="T7" fmla="*/ 661 h 662"/>
                  <a:gd name="T8" fmla="*/ 0 w 662"/>
                  <a:gd name="T9" fmla="*/ 477 h 662"/>
                </a:gdLst>
                <a:ahLst/>
                <a:cxnLst>
                  <a:cxn ang="0">
                    <a:pos x="T0" y="T1"/>
                  </a:cxn>
                  <a:cxn ang="0">
                    <a:pos x="T2" y="T3"/>
                  </a:cxn>
                  <a:cxn ang="0">
                    <a:pos x="T4" y="T5"/>
                  </a:cxn>
                  <a:cxn ang="0">
                    <a:pos x="T6" y="T7"/>
                  </a:cxn>
                  <a:cxn ang="0">
                    <a:pos x="T8" y="T9"/>
                  </a:cxn>
                </a:cxnLst>
                <a:rect l="0" t="0" r="r" b="b"/>
                <a:pathLst>
                  <a:path w="662" h="662">
                    <a:moveTo>
                      <a:pt x="0" y="477"/>
                    </a:moveTo>
                    <a:lnTo>
                      <a:pt x="174" y="0"/>
                    </a:lnTo>
                    <a:lnTo>
                      <a:pt x="661" y="183"/>
                    </a:lnTo>
                    <a:lnTo>
                      <a:pt x="477" y="661"/>
                    </a:lnTo>
                    <a:lnTo>
                      <a:pt x="0" y="4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63" name="Freeform 206">
                <a:extLst>
                  <a:ext uri="{FF2B5EF4-FFF2-40B4-BE49-F238E27FC236}">
                    <a16:creationId xmlns:a16="http://schemas.microsoft.com/office/drawing/2014/main" id="{27800BA7-BA7C-ADB5-B82B-BE96A3D7B9C0}"/>
                  </a:ext>
                </a:extLst>
              </p:cNvPr>
              <p:cNvSpPr>
                <a:spLocks noChangeArrowheads="1"/>
              </p:cNvSpPr>
              <p:nvPr/>
            </p:nvSpPr>
            <p:spPr bwMode="auto">
              <a:xfrm>
                <a:off x="1873901" y="5837740"/>
                <a:ext cx="692654" cy="702014"/>
              </a:xfrm>
              <a:custGeom>
                <a:avLst/>
                <a:gdLst>
                  <a:gd name="T0" fmla="*/ 0 w 653"/>
                  <a:gd name="T1" fmla="*/ 478 h 663"/>
                  <a:gd name="T2" fmla="*/ 175 w 653"/>
                  <a:gd name="T3" fmla="*/ 0 h 663"/>
                  <a:gd name="T4" fmla="*/ 652 w 653"/>
                  <a:gd name="T5" fmla="*/ 184 h 663"/>
                  <a:gd name="T6" fmla="*/ 478 w 653"/>
                  <a:gd name="T7" fmla="*/ 662 h 663"/>
                  <a:gd name="T8" fmla="*/ 0 w 653"/>
                  <a:gd name="T9" fmla="*/ 478 h 663"/>
                </a:gdLst>
                <a:ahLst/>
                <a:cxnLst>
                  <a:cxn ang="0">
                    <a:pos x="T0" y="T1"/>
                  </a:cxn>
                  <a:cxn ang="0">
                    <a:pos x="T2" y="T3"/>
                  </a:cxn>
                  <a:cxn ang="0">
                    <a:pos x="T4" y="T5"/>
                  </a:cxn>
                  <a:cxn ang="0">
                    <a:pos x="T6" y="T7"/>
                  </a:cxn>
                  <a:cxn ang="0">
                    <a:pos x="T8" y="T9"/>
                  </a:cxn>
                </a:cxnLst>
                <a:rect l="0" t="0" r="r" b="b"/>
                <a:pathLst>
                  <a:path w="653" h="663">
                    <a:moveTo>
                      <a:pt x="0" y="478"/>
                    </a:moveTo>
                    <a:lnTo>
                      <a:pt x="175" y="0"/>
                    </a:lnTo>
                    <a:lnTo>
                      <a:pt x="652" y="184"/>
                    </a:lnTo>
                    <a:lnTo>
                      <a:pt x="478" y="662"/>
                    </a:lnTo>
                    <a:lnTo>
                      <a:pt x="0" y="4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64" name="Freeform 207">
                <a:extLst>
                  <a:ext uri="{FF2B5EF4-FFF2-40B4-BE49-F238E27FC236}">
                    <a16:creationId xmlns:a16="http://schemas.microsoft.com/office/drawing/2014/main" id="{33DCA6BD-6147-88BF-7576-B093E2A7387D}"/>
                  </a:ext>
                </a:extLst>
              </p:cNvPr>
              <p:cNvSpPr>
                <a:spLocks noChangeArrowheads="1"/>
              </p:cNvSpPr>
              <p:nvPr/>
            </p:nvSpPr>
            <p:spPr bwMode="auto">
              <a:xfrm>
                <a:off x="2908200" y="8140346"/>
                <a:ext cx="692654" cy="702014"/>
              </a:xfrm>
              <a:custGeom>
                <a:avLst/>
                <a:gdLst>
                  <a:gd name="T0" fmla="*/ 174 w 653"/>
                  <a:gd name="T1" fmla="*/ 0 h 662"/>
                  <a:gd name="T2" fmla="*/ 652 w 653"/>
                  <a:gd name="T3" fmla="*/ 183 h 662"/>
                  <a:gd name="T4" fmla="*/ 478 w 653"/>
                  <a:gd name="T5" fmla="*/ 661 h 662"/>
                  <a:gd name="T6" fmla="*/ 0 w 653"/>
                  <a:gd name="T7" fmla="*/ 477 h 662"/>
                  <a:gd name="T8" fmla="*/ 174 w 653"/>
                  <a:gd name="T9" fmla="*/ 0 h 662"/>
                </a:gdLst>
                <a:ahLst/>
                <a:cxnLst>
                  <a:cxn ang="0">
                    <a:pos x="T0" y="T1"/>
                  </a:cxn>
                  <a:cxn ang="0">
                    <a:pos x="T2" y="T3"/>
                  </a:cxn>
                  <a:cxn ang="0">
                    <a:pos x="T4" y="T5"/>
                  </a:cxn>
                  <a:cxn ang="0">
                    <a:pos x="T6" y="T7"/>
                  </a:cxn>
                  <a:cxn ang="0">
                    <a:pos x="T8" y="T9"/>
                  </a:cxn>
                </a:cxnLst>
                <a:rect l="0" t="0" r="r" b="b"/>
                <a:pathLst>
                  <a:path w="653" h="662">
                    <a:moveTo>
                      <a:pt x="174" y="0"/>
                    </a:moveTo>
                    <a:lnTo>
                      <a:pt x="652" y="183"/>
                    </a:lnTo>
                    <a:lnTo>
                      <a:pt x="478" y="661"/>
                    </a:lnTo>
                    <a:lnTo>
                      <a:pt x="0" y="477"/>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65" name="Freeform 208">
                <a:extLst>
                  <a:ext uri="{FF2B5EF4-FFF2-40B4-BE49-F238E27FC236}">
                    <a16:creationId xmlns:a16="http://schemas.microsoft.com/office/drawing/2014/main" id="{D74DD953-EC87-3E1B-31FE-40075CF1AD4A}"/>
                  </a:ext>
                </a:extLst>
              </p:cNvPr>
              <p:cNvSpPr>
                <a:spLocks noChangeArrowheads="1"/>
              </p:cNvSpPr>
              <p:nvPr/>
            </p:nvSpPr>
            <p:spPr bwMode="auto">
              <a:xfrm>
                <a:off x="4176507" y="4803441"/>
                <a:ext cx="692654" cy="702014"/>
              </a:xfrm>
              <a:custGeom>
                <a:avLst/>
                <a:gdLst>
                  <a:gd name="T0" fmla="*/ 175 w 654"/>
                  <a:gd name="T1" fmla="*/ 0 h 663"/>
                  <a:gd name="T2" fmla="*/ 653 w 654"/>
                  <a:gd name="T3" fmla="*/ 184 h 663"/>
                  <a:gd name="T4" fmla="*/ 478 w 654"/>
                  <a:gd name="T5" fmla="*/ 662 h 663"/>
                  <a:gd name="T6" fmla="*/ 0 w 654"/>
                  <a:gd name="T7" fmla="*/ 478 h 663"/>
                  <a:gd name="T8" fmla="*/ 175 w 654"/>
                  <a:gd name="T9" fmla="*/ 0 h 663"/>
                </a:gdLst>
                <a:ahLst/>
                <a:cxnLst>
                  <a:cxn ang="0">
                    <a:pos x="T0" y="T1"/>
                  </a:cxn>
                  <a:cxn ang="0">
                    <a:pos x="T2" y="T3"/>
                  </a:cxn>
                  <a:cxn ang="0">
                    <a:pos x="T4" y="T5"/>
                  </a:cxn>
                  <a:cxn ang="0">
                    <a:pos x="T6" y="T7"/>
                  </a:cxn>
                  <a:cxn ang="0">
                    <a:pos x="T8" y="T9"/>
                  </a:cxn>
                </a:cxnLst>
                <a:rect l="0" t="0" r="r" b="b"/>
                <a:pathLst>
                  <a:path w="654" h="663">
                    <a:moveTo>
                      <a:pt x="175" y="0"/>
                    </a:moveTo>
                    <a:lnTo>
                      <a:pt x="653" y="184"/>
                    </a:lnTo>
                    <a:lnTo>
                      <a:pt x="478" y="662"/>
                    </a:lnTo>
                    <a:lnTo>
                      <a:pt x="0" y="478"/>
                    </a:lnTo>
                    <a:lnTo>
                      <a:pt x="17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grpSp>
        <p:sp>
          <p:nvSpPr>
            <p:cNvPr id="166" name="Freeform 209">
              <a:extLst>
                <a:ext uri="{FF2B5EF4-FFF2-40B4-BE49-F238E27FC236}">
                  <a16:creationId xmlns:a16="http://schemas.microsoft.com/office/drawing/2014/main" id="{E5AFCAFE-FF52-BCBB-8AF6-BB181738C92B}"/>
                </a:ext>
              </a:extLst>
            </p:cNvPr>
            <p:cNvSpPr>
              <a:spLocks noChangeArrowheads="1"/>
            </p:cNvSpPr>
            <p:nvPr/>
          </p:nvSpPr>
          <p:spPr bwMode="auto">
            <a:xfrm>
              <a:off x="6697567" y="6336671"/>
              <a:ext cx="3168421" cy="3159061"/>
            </a:xfrm>
            <a:custGeom>
              <a:avLst/>
              <a:gdLst>
                <a:gd name="T0" fmla="*/ 2031 w 2987"/>
                <a:gd name="T1" fmla="*/ 2682 h 2977"/>
                <a:gd name="T2" fmla="*/ 2031 w 2987"/>
                <a:gd name="T3" fmla="*/ 2682 h 2977"/>
                <a:gd name="T4" fmla="*/ 303 w 2987"/>
                <a:gd name="T5" fmla="*/ 2020 h 2977"/>
                <a:gd name="T6" fmla="*/ 956 w 2987"/>
                <a:gd name="T7" fmla="*/ 294 h 2977"/>
                <a:gd name="T8" fmla="*/ 2683 w 2987"/>
                <a:gd name="T9" fmla="*/ 955 h 2977"/>
                <a:gd name="T10" fmla="*/ 2031 w 2987"/>
                <a:gd name="T11" fmla="*/ 2682 h 2977"/>
              </a:gdLst>
              <a:ahLst/>
              <a:cxnLst>
                <a:cxn ang="0">
                  <a:pos x="T0" y="T1"/>
                </a:cxn>
                <a:cxn ang="0">
                  <a:pos x="T2" y="T3"/>
                </a:cxn>
                <a:cxn ang="0">
                  <a:pos x="T4" y="T5"/>
                </a:cxn>
                <a:cxn ang="0">
                  <a:pos x="T6" y="T7"/>
                </a:cxn>
                <a:cxn ang="0">
                  <a:pos x="T8" y="T9"/>
                </a:cxn>
                <a:cxn ang="0">
                  <a:pos x="T10" y="T11"/>
                </a:cxn>
              </a:cxnLst>
              <a:rect l="0" t="0" r="r" b="b"/>
              <a:pathLst>
                <a:path w="2987" h="2977">
                  <a:moveTo>
                    <a:pt x="2031" y="2682"/>
                  </a:moveTo>
                  <a:lnTo>
                    <a:pt x="2031" y="2682"/>
                  </a:lnTo>
                  <a:cubicBezTo>
                    <a:pt x="1369" y="2976"/>
                    <a:pt x="597" y="2682"/>
                    <a:pt x="303" y="2020"/>
                  </a:cubicBezTo>
                  <a:cubicBezTo>
                    <a:pt x="0" y="1369"/>
                    <a:pt x="294" y="588"/>
                    <a:pt x="956" y="294"/>
                  </a:cubicBezTo>
                  <a:cubicBezTo>
                    <a:pt x="1617" y="0"/>
                    <a:pt x="2389" y="294"/>
                    <a:pt x="2683" y="955"/>
                  </a:cubicBezTo>
                  <a:cubicBezTo>
                    <a:pt x="2986" y="1607"/>
                    <a:pt x="2692" y="2378"/>
                    <a:pt x="2031" y="2682"/>
                  </a:cubicBezTo>
                </a:path>
              </a:pathLst>
            </a:custGeom>
            <a:solidFill>
              <a:schemeClr val="bg2"/>
            </a:solidFill>
            <a:ln>
              <a:noFill/>
            </a:ln>
            <a:effectLst/>
          </p:spPr>
          <p:txBody>
            <a:bodyPr wrap="none" anchor="ctr"/>
            <a:lstStyle/>
            <a:p>
              <a:endParaRPr lang="es-MX" dirty="0"/>
            </a:p>
          </p:txBody>
        </p:sp>
        <p:sp>
          <p:nvSpPr>
            <p:cNvPr id="179" name="CuadroTexto 395">
              <a:extLst>
                <a:ext uri="{FF2B5EF4-FFF2-40B4-BE49-F238E27FC236}">
                  <a16:creationId xmlns:a16="http://schemas.microsoft.com/office/drawing/2014/main" id="{FA8533E5-3DE6-4192-EAEE-96BDC8E8841D}"/>
                </a:ext>
              </a:extLst>
            </p:cNvPr>
            <p:cNvSpPr txBox="1"/>
            <p:nvPr/>
          </p:nvSpPr>
          <p:spPr>
            <a:xfrm>
              <a:off x="6871187" y="7334413"/>
              <a:ext cx="2751894" cy="1323439"/>
            </a:xfrm>
            <a:prstGeom prst="rect">
              <a:avLst/>
            </a:prstGeom>
            <a:noFill/>
          </p:spPr>
          <p:txBody>
            <a:bodyPr wrap="square" rtlCol="0">
              <a:spAutoFit/>
            </a:bodyPr>
            <a:lstStyle/>
            <a:p>
              <a:pPr algn="ctr"/>
              <a:r>
                <a:rPr lang="en-US" sz="2000" b="1" dirty="0">
                  <a:solidFill>
                    <a:schemeClr val="tx2"/>
                  </a:solidFill>
                  <a:latin typeface="Lato" charset="0"/>
                  <a:ea typeface="Lato" charset="0"/>
                  <a:cs typeface="Lato" charset="0"/>
                </a:rPr>
                <a:t>Professional standards for the leaders of </a:t>
              </a:r>
              <a:r>
                <a:rPr lang="sq-AL" sz="2000" b="1">
                  <a:solidFill>
                    <a:schemeClr val="tx2"/>
                  </a:solidFill>
                  <a:latin typeface="Lato" charset="0"/>
                  <a:ea typeface="Lato" charset="0"/>
                  <a:cs typeface="Lato" charset="0"/>
                </a:rPr>
                <a:t>kindergarten </a:t>
              </a:r>
              <a:r>
                <a:rPr lang="en-US" sz="2000" b="1" dirty="0">
                  <a:solidFill>
                    <a:schemeClr val="tx2"/>
                  </a:solidFill>
                  <a:latin typeface="Lato" charset="0"/>
                  <a:ea typeface="Lato" charset="0"/>
                  <a:cs typeface="Lato" charset="0"/>
                </a:rPr>
                <a:t>institutions</a:t>
              </a:r>
            </a:p>
          </p:txBody>
        </p:sp>
      </p:grpSp>
      <p:grpSp>
        <p:nvGrpSpPr>
          <p:cNvPr id="190" name="Group 189">
            <a:extLst>
              <a:ext uri="{FF2B5EF4-FFF2-40B4-BE49-F238E27FC236}">
                <a16:creationId xmlns:a16="http://schemas.microsoft.com/office/drawing/2014/main" id="{156735A9-AFC4-AB9D-CAE1-C436861CB544}"/>
              </a:ext>
            </a:extLst>
          </p:cNvPr>
          <p:cNvGrpSpPr/>
          <p:nvPr/>
        </p:nvGrpSpPr>
        <p:grpSpPr>
          <a:xfrm>
            <a:off x="4115801" y="6159598"/>
            <a:ext cx="4113799" cy="4109121"/>
            <a:chOff x="3836447" y="6159598"/>
            <a:chExt cx="4113799" cy="4109121"/>
          </a:xfrm>
        </p:grpSpPr>
        <p:grpSp>
          <p:nvGrpSpPr>
            <p:cNvPr id="134" name="Grupo 7">
              <a:extLst>
                <a:ext uri="{FF2B5EF4-FFF2-40B4-BE49-F238E27FC236}">
                  <a16:creationId xmlns:a16="http://schemas.microsoft.com/office/drawing/2014/main" id="{84DDCB58-0C95-0A7C-C64A-B829E3D93071}"/>
                </a:ext>
              </a:extLst>
            </p:cNvPr>
            <p:cNvGrpSpPr/>
            <p:nvPr/>
          </p:nvGrpSpPr>
          <p:grpSpPr>
            <a:xfrm>
              <a:off x="3836447" y="6159598"/>
              <a:ext cx="4113799" cy="4109121"/>
              <a:chOff x="3661697" y="8458592"/>
              <a:chExt cx="4113799" cy="4109121"/>
            </a:xfrm>
            <a:solidFill>
              <a:schemeClr val="accent4"/>
            </a:solidFill>
          </p:grpSpPr>
          <p:sp>
            <p:nvSpPr>
              <p:cNvPr id="135" name="Freeform 180">
                <a:extLst>
                  <a:ext uri="{FF2B5EF4-FFF2-40B4-BE49-F238E27FC236}">
                    <a16:creationId xmlns:a16="http://schemas.microsoft.com/office/drawing/2014/main" id="{1F85380F-2C1B-7461-317C-20BE1DEFE2E9}"/>
                  </a:ext>
                </a:extLst>
              </p:cNvPr>
              <p:cNvSpPr>
                <a:spLocks noChangeArrowheads="1"/>
              </p:cNvSpPr>
              <p:nvPr/>
            </p:nvSpPr>
            <p:spPr bwMode="auto">
              <a:xfrm>
                <a:off x="3933142" y="8734719"/>
                <a:ext cx="3570909" cy="3570909"/>
              </a:xfrm>
              <a:custGeom>
                <a:avLst/>
                <a:gdLst>
                  <a:gd name="T0" fmla="*/ 3363 w 3364"/>
                  <a:gd name="T1" fmla="*/ 1681 h 3364"/>
                  <a:gd name="T2" fmla="*/ 3363 w 3364"/>
                  <a:gd name="T3" fmla="*/ 1681 h 3364"/>
                  <a:gd name="T4" fmla="*/ 1681 w 3364"/>
                  <a:gd name="T5" fmla="*/ 3363 h 3364"/>
                  <a:gd name="T6" fmla="*/ 0 w 3364"/>
                  <a:gd name="T7" fmla="*/ 1681 h 3364"/>
                  <a:gd name="T8" fmla="*/ 1681 w 3364"/>
                  <a:gd name="T9" fmla="*/ 0 h 3364"/>
                  <a:gd name="T10" fmla="*/ 3363 w 3364"/>
                  <a:gd name="T11" fmla="*/ 1681 h 3364"/>
                </a:gdLst>
                <a:ahLst/>
                <a:cxnLst>
                  <a:cxn ang="0">
                    <a:pos x="T0" y="T1"/>
                  </a:cxn>
                  <a:cxn ang="0">
                    <a:pos x="T2" y="T3"/>
                  </a:cxn>
                  <a:cxn ang="0">
                    <a:pos x="T4" y="T5"/>
                  </a:cxn>
                  <a:cxn ang="0">
                    <a:pos x="T6" y="T7"/>
                  </a:cxn>
                  <a:cxn ang="0">
                    <a:pos x="T8" y="T9"/>
                  </a:cxn>
                  <a:cxn ang="0">
                    <a:pos x="T10" y="T11"/>
                  </a:cxn>
                </a:cxnLst>
                <a:rect l="0" t="0" r="r" b="b"/>
                <a:pathLst>
                  <a:path w="3364" h="3364">
                    <a:moveTo>
                      <a:pt x="3363" y="1681"/>
                    </a:moveTo>
                    <a:lnTo>
                      <a:pt x="3363" y="1681"/>
                    </a:lnTo>
                    <a:cubicBezTo>
                      <a:pt x="3363" y="2609"/>
                      <a:pt x="2609" y="3363"/>
                      <a:pt x="1681" y="3363"/>
                    </a:cubicBezTo>
                    <a:cubicBezTo>
                      <a:pt x="753" y="3363"/>
                      <a:pt x="0" y="2609"/>
                      <a:pt x="0" y="1681"/>
                    </a:cubicBezTo>
                    <a:cubicBezTo>
                      <a:pt x="0" y="754"/>
                      <a:pt x="753" y="0"/>
                      <a:pt x="1681" y="0"/>
                    </a:cubicBezTo>
                    <a:cubicBezTo>
                      <a:pt x="2609" y="0"/>
                      <a:pt x="3363" y="754"/>
                      <a:pt x="3363" y="16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36" name="Freeform 181">
                <a:extLst>
                  <a:ext uri="{FF2B5EF4-FFF2-40B4-BE49-F238E27FC236}">
                    <a16:creationId xmlns:a16="http://schemas.microsoft.com/office/drawing/2014/main" id="{2BA8AD0F-3493-96D8-4417-1630C6CBD899}"/>
                  </a:ext>
                </a:extLst>
              </p:cNvPr>
              <p:cNvSpPr>
                <a:spLocks noChangeArrowheads="1"/>
              </p:cNvSpPr>
              <p:nvPr/>
            </p:nvSpPr>
            <p:spPr bwMode="auto">
              <a:xfrm>
                <a:off x="5444810" y="8458592"/>
                <a:ext cx="547572" cy="538212"/>
              </a:xfrm>
              <a:custGeom>
                <a:avLst/>
                <a:gdLst>
                  <a:gd name="T0" fmla="*/ 515 w 516"/>
                  <a:gd name="T1" fmla="*/ 505 h 506"/>
                  <a:gd name="T2" fmla="*/ 0 w 516"/>
                  <a:gd name="T3" fmla="*/ 505 h 506"/>
                  <a:gd name="T4" fmla="*/ 0 w 516"/>
                  <a:gd name="T5" fmla="*/ 0 h 506"/>
                  <a:gd name="T6" fmla="*/ 515 w 516"/>
                  <a:gd name="T7" fmla="*/ 0 h 506"/>
                  <a:gd name="T8" fmla="*/ 515 w 516"/>
                  <a:gd name="T9" fmla="*/ 505 h 506"/>
                </a:gdLst>
                <a:ahLst/>
                <a:cxnLst>
                  <a:cxn ang="0">
                    <a:pos x="T0" y="T1"/>
                  </a:cxn>
                  <a:cxn ang="0">
                    <a:pos x="T2" y="T3"/>
                  </a:cxn>
                  <a:cxn ang="0">
                    <a:pos x="T4" y="T5"/>
                  </a:cxn>
                  <a:cxn ang="0">
                    <a:pos x="T6" y="T7"/>
                  </a:cxn>
                  <a:cxn ang="0">
                    <a:pos x="T8" y="T9"/>
                  </a:cxn>
                </a:cxnLst>
                <a:rect l="0" t="0" r="r" b="b"/>
                <a:pathLst>
                  <a:path w="516" h="506">
                    <a:moveTo>
                      <a:pt x="515" y="505"/>
                    </a:moveTo>
                    <a:lnTo>
                      <a:pt x="0" y="505"/>
                    </a:lnTo>
                    <a:lnTo>
                      <a:pt x="0" y="0"/>
                    </a:lnTo>
                    <a:lnTo>
                      <a:pt x="515" y="0"/>
                    </a:lnTo>
                    <a:lnTo>
                      <a:pt x="515" y="50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37" name="Freeform 182">
                <a:extLst>
                  <a:ext uri="{FF2B5EF4-FFF2-40B4-BE49-F238E27FC236}">
                    <a16:creationId xmlns:a16="http://schemas.microsoft.com/office/drawing/2014/main" id="{4E4510A0-3C78-1967-F251-F63B5425B136}"/>
                  </a:ext>
                </a:extLst>
              </p:cNvPr>
              <p:cNvSpPr>
                <a:spLocks noChangeArrowheads="1"/>
              </p:cNvSpPr>
              <p:nvPr/>
            </p:nvSpPr>
            <p:spPr bwMode="auto">
              <a:xfrm>
                <a:off x="5444810" y="12029504"/>
                <a:ext cx="547572" cy="538209"/>
              </a:xfrm>
              <a:custGeom>
                <a:avLst/>
                <a:gdLst>
                  <a:gd name="T0" fmla="*/ 515 w 516"/>
                  <a:gd name="T1" fmla="*/ 505 h 506"/>
                  <a:gd name="T2" fmla="*/ 0 w 516"/>
                  <a:gd name="T3" fmla="*/ 505 h 506"/>
                  <a:gd name="T4" fmla="*/ 0 w 516"/>
                  <a:gd name="T5" fmla="*/ 0 h 506"/>
                  <a:gd name="T6" fmla="*/ 515 w 516"/>
                  <a:gd name="T7" fmla="*/ 0 h 506"/>
                  <a:gd name="T8" fmla="*/ 515 w 516"/>
                  <a:gd name="T9" fmla="*/ 505 h 506"/>
                </a:gdLst>
                <a:ahLst/>
                <a:cxnLst>
                  <a:cxn ang="0">
                    <a:pos x="T0" y="T1"/>
                  </a:cxn>
                  <a:cxn ang="0">
                    <a:pos x="T2" y="T3"/>
                  </a:cxn>
                  <a:cxn ang="0">
                    <a:pos x="T4" y="T5"/>
                  </a:cxn>
                  <a:cxn ang="0">
                    <a:pos x="T6" y="T7"/>
                  </a:cxn>
                  <a:cxn ang="0">
                    <a:pos x="T8" y="T9"/>
                  </a:cxn>
                </a:cxnLst>
                <a:rect l="0" t="0" r="r" b="b"/>
                <a:pathLst>
                  <a:path w="516" h="506">
                    <a:moveTo>
                      <a:pt x="515" y="505"/>
                    </a:moveTo>
                    <a:lnTo>
                      <a:pt x="0" y="505"/>
                    </a:lnTo>
                    <a:lnTo>
                      <a:pt x="0" y="0"/>
                    </a:lnTo>
                    <a:lnTo>
                      <a:pt x="515" y="0"/>
                    </a:lnTo>
                    <a:lnTo>
                      <a:pt x="515" y="50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38" name="Freeform 183">
                <a:extLst>
                  <a:ext uri="{FF2B5EF4-FFF2-40B4-BE49-F238E27FC236}">
                    <a16:creationId xmlns:a16="http://schemas.microsoft.com/office/drawing/2014/main" id="{4D8BFD93-3EAA-14BD-5C48-01B1C9355F07}"/>
                  </a:ext>
                </a:extLst>
              </p:cNvPr>
              <p:cNvSpPr>
                <a:spLocks noChangeArrowheads="1"/>
              </p:cNvSpPr>
              <p:nvPr/>
            </p:nvSpPr>
            <p:spPr bwMode="auto">
              <a:xfrm>
                <a:off x="7227927" y="10246387"/>
                <a:ext cx="547569" cy="538212"/>
              </a:xfrm>
              <a:custGeom>
                <a:avLst/>
                <a:gdLst>
                  <a:gd name="T0" fmla="*/ 0 w 516"/>
                  <a:gd name="T1" fmla="*/ 506 h 507"/>
                  <a:gd name="T2" fmla="*/ 0 w 516"/>
                  <a:gd name="T3" fmla="*/ 0 h 507"/>
                  <a:gd name="T4" fmla="*/ 515 w 516"/>
                  <a:gd name="T5" fmla="*/ 0 h 507"/>
                  <a:gd name="T6" fmla="*/ 515 w 516"/>
                  <a:gd name="T7" fmla="*/ 506 h 507"/>
                  <a:gd name="T8" fmla="*/ 0 w 516"/>
                  <a:gd name="T9" fmla="*/ 506 h 507"/>
                </a:gdLst>
                <a:ahLst/>
                <a:cxnLst>
                  <a:cxn ang="0">
                    <a:pos x="T0" y="T1"/>
                  </a:cxn>
                  <a:cxn ang="0">
                    <a:pos x="T2" y="T3"/>
                  </a:cxn>
                  <a:cxn ang="0">
                    <a:pos x="T4" y="T5"/>
                  </a:cxn>
                  <a:cxn ang="0">
                    <a:pos x="T6" y="T7"/>
                  </a:cxn>
                  <a:cxn ang="0">
                    <a:pos x="T8" y="T9"/>
                  </a:cxn>
                </a:cxnLst>
                <a:rect l="0" t="0" r="r" b="b"/>
                <a:pathLst>
                  <a:path w="516" h="507">
                    <a:moveTo>
                      <a:pt x="0" y="506"/>
                    </a:moveTo>
                    <a:lnTo>
                      <a:pt x="0" y="0"/>
                    </a:lnTo>
                    <a:lnTo>
                      <a:pt x="515" y="0"/>
                    </a:lnTo>
                    <a:lnTo>
                      <a:pt x="515" y="506"/>
                    </a:lnTo>
                    <a:lnTo>
                      <a:pt x="0" y="5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39" name="Freeform 184">
                <a:extLst>
                  <a:ext uri="{FF2B5EF4-FFF2-40B4-BE49-F238E27FC236}">
                    <a16:creationId xmlns:a16="http://schemas.microsoft.com/office/drawing/2014/main" id="{1ABC16E3-4EC3-B67B-BCCF-06CD6C9E7BC0}"/>
                  </a:ext>
                </a:extLst>
              </p:cNvPr>
              <p:cNvSpPr>
                <a:spLocks noChangeArrowheads="1"/>
              </p:cNvSpPr>
              <p:nvPr/>
            </p:nvSpPr>
            <p:spPr bwMode="auto">
              <a:xfrm>
                <a:off x="3661697" y="10246387"/>
                <a:ext cx="547569" cy="538212"/>
              </a:xfrm>
              <a:custGeom>
                <a:avLst/>
                <a:gdLst>
                  <a:gd name="T0" fmla="*/ 0 w 515"/>
                  <a:gd name="T1" fmla="*/ 506 h 507"/>
                  <a:gd name="T2" fmla="*/ 0 w 515"/>
                  <a:gd name="T3" fmla="*/ 0 h 507"/>
                  <a:gd name="T4" fmla="*/ 514 w 515"/>
                  <a:gd name="T5" fmla="*/ 0 h 507"/>
                  <a:gd name="T6" fmla="*/ 514 w 515"/>
                  <a:gd name="T7" fmla="*/ 506 h 507"/>
                  <a:gd name="T8" fmla="*/ 0 w 515"/>
                  <a:gd name="T9" fmla="*/ 506 h 507"/>
                </a:gdLst>
                <a:ahLst/>
                <a:cxnLst>
                  <a:cxn ang="0">
                    <a:pos x="T0" y="T1"/>
                  </a:cxn>
                  <a:cxn ang="0">
                    <a:pos x="T2" y="T3"/>
                  </a:cxn>
                  <a:cxn ang="0">
                    <a:pos x="T4" y="T5"/>
                  </a:cxn>
                  <a:cxn ang="0">
                    <a:pos x="T6" y="T7"/>
                  </a:cxn>
                  <a:cxn ang="0">
                    <a:pos x="T8" y="T9"/>
                  </a:cxn>
                </a:cxnLst>
                <a:rect l="0" t="0" r="r" b="b"/>
                <a:pathLst>
                  <a:path w="515" h="507">
                    <a:moveTo>
                      <a:pt x="0" y="506"/>
                    </a:moveTo>
                    <a:lnTo>
                      <a:pt x="0" y="0"/>
                    </a:lnTo>
                    <a:lnTo>
                      <a:pt x="514" y="0"/>
                    </a:lnTo>
                    <a:lnTo>
                      <a:pt x="514" y="506"/>
                    </a:lnTo>
                    <a:lnTo>
                      <a:pt x="0" y="5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40" name="Freeform 185">
                <a:extLst>
                  <a:ext uri="{FF2B5EF4-FFF2-40B4-BE49-F238E27FC236}">
                    <a16:creationId xmlns:a16="http://schemas.microsoft.com/office/drawing/2014/main" id="{703B96E4-D0B0-6E09-7035-5C327D404518}"/>
                  </a:ext>
                </a:extLst>
              </p:cNvPr>
              <p:cNvSpPr>
                <a:spLocks noChangeArrowheads="1"/>
              </p:cNvSpPr>
              <p:nvPr/>
            </p:nvSpPr>
            <p:spPr bwMode="auto">
              <a:xfrm>
                <a:off x="6596113" y="8870440"/>
                <a:ext cx="772217" cy="772217"/>
              </a:xfrm>
              <a:custGeom>
                <a:avLst/>
                <a:gdLst>
                  <a:gd name="T0" fmla="*/ 359 w 727"/>
                  <a:gd name="T1" fmla="*/ 725 h 726"/>
                  <a:gd name="T2" fmla="*/ 0 w 727"/>
                  <a:gd name="T3" fmla="*/ 358 h 726"/>
                  <a:gd name="T4" fmla="*/ 359 w 727"/>
                  <a:gd name="T5" fmla="*/ 0 h 726"/>
                  <a:gd name="T6" fmla="*/ 726 w 727"/>
                  <a:gd name="T7" fmla="*/ 358 h 726"/>
                  <a:gd name="T8" fmla="*/ 359 w 727"/>
                  <a:gd name="T9" fmla="*/ 725 h 726"/>
                </a:gdLst>
                <a:ahLst/>
                <a:cxnLst>
                  <a:cxn ang="0">
                    <a:pos x="T0" y="T1"/>
                  </a:cxn>
                  <a:cxn ang="0">
                    <a:pos x="T2" y="T3"/>
                  </a:cxn>
                  <a:cxn ang="0">
                    <a:pos x="T4" y="T5"/>
                  </a:cxn>
                  <a:cxn ang="0">
                    <a:pos x="T6" y="T7"/>
                  </a:cxn>
                  <a:cxn ang="0">
                    <a:pos x="T8" y="T9"/>
                  </a:cxn>
                </a:cxnLst>
                <a:rect l="0" t="0" r="r" b="b"/>
                <a:pathLst>
                  <a:path w="727" h="726">
                    <a:moveTo>
                      <a:pt x="359" y="725"/>
                    </a:moveTo>
                    <a:lnTo>
                      <a:pt x="0" y="358"/>
                    </a:lnTo>
                    <a:lnTo>
                      <a:pt x="359" y="0"/>
                    </a:lnTo>
                    <a:lnTo>
                      <a:pt x="726" y="358"/>
                    </a:lnTo>
                    <a:lnTo>
                      <a:pt x="359" y="72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41" name="Freeform 186">
                <a:extLst>
                  <a:ext uri="{FF2B5EF4-FFF2-40B4-BE49-F238E27FC236}">
                    <a16:creationId xmlns:a16="http://schemas.microsoft.com/office/drawing/2014/main" id="{0FF27ACA-A163-5870-5414-05E836E6619E}"/>
                  </a:ext>
                </a:extLst>
              </p:cNvPr>
              <p:cNvSpPr>
                <a:spLocks noChangeArrowheads="1"/>
              </p:cNvSpPr>
              <p:nvPr/>
            </p:nvSpPr>
            <p:spPr bwMode="auto">
              <a:xfrm>
                <a:off x="4068863" y="11393011"/>
                <a:ext cx="772217" cy="762854"/>
              </a:xfrm>
              <a:custGeom>
                <a:avLst/>
                <a:gdLst>
                  <a:gd name="T0" fmla="*/ 359 w 727"/>
                  <a:gd name="T1" fmla="*/ 717 h 718"/>
                  <a:gd name="T2" fmla="*/ 0 w 727"/>
                  <a:gd name="T3" fmla="*/ 359 h 718"/>
                  <a:gd name="T4" fmla="*/ 359 w 727"/>
                  <a:gd name="T5" fmla="*/ 0 h 718"/>
                  <a:gd name="T6" fmla="*/ 726 w 727"/>
                  <a:gd name="T7" fmla="*/ 359 h 718"/>
                  <a:gd name="T8" fmla="*/ 359 w 727"/>
                  <a:gd name="T9" fmla="*/ 717 h 718"/>
                </a:gdLst>
                <a:ahLst/>
                <a:cxnLst>
                  <a:cxn ang="0">
                    <a:pos x="T0" y="T1"/>
                  </a:cxn>
                  <a:cxn ang="0">
                    <a:pos x="T2" y="T3"/>
                  </a:cxn>
                  <a:cxn ang="0">
                    <a:pos x="T4" y="T5"/>
                  </a:cxn>
                  <a:cxn ang="0">
                    <a:pos x="T6" y="T7"/>
                  </a:cxn>
                  <a:cxn ang="0">
                    <a:pos x="T8" y="T9"/>
                  </a:cxn>
                </a:cxnLst>
                <a:rect l="0" t="0" r="r" b="b"/>
                <a:pathLst>
                  <a:path w="727" h="718">
                    <a:moveTo>
                      <a:pt x="359" y="717"/>
                    </a:moveTo>
                    <a:lnTo>
                      <a:pt x="0" y="359"/>
                    </a:lnTo>
                    <a:lnTo>
                      <a:pt x="359" y="0"/>
                    </a:lnTo>
                    <a:lnTo>
                      <a:pt x="726" y="359"/>
                    </a:lnTo>
                    <a:lnTo>
                      <a:pt x="359" y="7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42" name="Freeform 187">
                <a:extLst>
                  <a:ext uri="{FF2B5EF4-FFF2-40B4-BE49-F238E27FC236}">
                    <a16:creationId xmlns:a16="http://schemas.microsoft.com/office/drawing/2014/main" id="{BE3EBAF9-0630-410B-7B77-C0B4D368B681}"/>
                  </a:ext>
                </a:extLst>
              </p:cNvPr>
              <p:cNvSpPr>
                <a:spLocks noChangeArrowheads="1"/>
              </p:cNvSpPr>
              <p:nvPr/>
            </p:nvSpPr>
            <p:spPr bwMode="auto">
              <a:xfrm>
                <a:off x="6596113" y="11393011"/>
                <a:ext cx="772217" cy="762854"/>
              </a:xfrm>
              <a:custGeom>
                <a:avLst/>
                <a:gdLst>
                  <a:gd name="T0" fmla="*/ 0 w 727"/>
                  <a:gd name="T1" fmla="*/ 359 h 718"/>
                  <a:gd name="T2" fmla="*/ 359 w 727"/>
                  <a:gd name="T3" fmla="*/ 0 h 718"/>
                  <a:gd name="T4" fmla="*/ 726 w 727"/>
                  <a:gd name="T5" fmla="*/ 359 h 718"/>
                  <a:gd name="T6" fmla="*/ 359 w 727"/>
                  <a:gd name="T7" fmla="*/ 717 h 718"/>
                  <a:gd name="T8" fmla="*/ 0 w 727"/>
                  <a:gd name="T9" fmla="*/ 359 h 718"/>
                </a:gdLst>
                <a:ahLst/>
                <a:cxnLst>
                  <a:cxn ang="0">
                    <a:pos x="T0" y="T1"/>
                  </a:cxn>
                  <a:cxn ang="0">
                    <a:pos x="T2" y="T3"/>
                  </a:cxn>
                  <a:cxn ang="0">
                    <a:pos x="T4" y="T5"/>
                  </a:cxn>
                  <a:cxn ang="0">
                    <a:pos x="T6" y="T7"/>
                  </a:cxn>
                  <a:cxn ang="0">
                    <a:pos x="T8" y="T9"/>
                  </a:cxn>
                </a:cxnLst>
                <a:rect l="0" t="0" r="r" b="b"/>
                <a:pathLst>
                  <a:path w="727" h="718">
                    <a:moveTo>
                      <a:pt x="0" y="359"/>
                    </a:moveTo>
                    <a:lnTo>
                      <a:pt x="359" y="0"/>
                    </a:lnTo>
                    <a:lnTo>
                      <a:pt x="726" y="359"/>
                    </a:lnTo>
                    <a:lnTo>
                      <a:pt x="359" y="717"/>
                    </a:lnTo>
                    <a:lnTo>
                      <a:pt x="0" y="3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43" name="Freeform 188">
                <a:extLst>
                  <a:ext uri="{FF2B5EF4-FFF2-40B4-BE49-F238E27FC236}">
                    <a16:creationId xmlns:a16="http://schemas.microsoft.com/office/drawing/2014/main" id="{0E8857A6-BBC6-F0B6-EA0A-4F736FE7D38E}"/>
                  </a:ext>
                </a:extLst>
              </p:cNvPr>
              <p:cNvSpPr>
                <a:spLocks noChangeArrowheads="1"/>
              </p:cNvSpPr>
              <p:nvPr/>
            </p:nvSpPr>
            <p:spPr bwMode="auto">
              <a:xfrm>
                <a:off x="4068863" y="8870440"/>
                <a:ext cx="772217" cy="772217"/>
              </a:xfrm>
              <a:custGeom>
                <a:avLst/>
                <a:gdLst>
                  <a:gd name="T0" fmla="*/ 0 w 727"/>
                  <a:gd name="T1" fmla="*/ 358 h 726"/>
                  <a:gd name="T2" fmla="*/ 359 w 727"/>
                  <a:gd name="T3" fmla="*/ 0 h 726"/>
                  <a:gd name="T4" fmla="*/ 726 w 727"/>
                  <a:gd name="T5" fmla="*/ 358 h 726"/>
                  <a:gd name="T6" fmla="*/ 359 w 727"/>
                  <a:gd name="T7" fmla="*/ 725 h 726"/>
                  <a:gd name="T8" fmla="*/ 0 w 727"/>
                  <a:gd name="T9" fmla="*/ 358 h 726"/>
                </a:gdLst>
                <a:ahLst/>
                <a:cxnLst>
                  <a:cxn ang="0">
                    <a:pos x="T0" y="T1"/>
                  </a:cxn>
                  <a:cxn ang="0">
                    <a:pos x="T2" y="T3"/>
                  </a:cxn>
                  <a:cxn ang="0">
                    <a:pos x="T4" y="T5"/>
                  </a:cxn>
                  <a:cxn ang="0">
                    <a:pos x="T6" y="T7"/>
                  </a:cxn>
                  <a:cxn ang="0">
                    <a:pos x="T8" y="T9"/>
                  </a:cxn>
                </a:cxnLst>
                <a:rect l="0" t="0" r="r" b="b"/>
                <a:pathLst>
                  <a:path w="727" h="726">
                    <a:moveTo>
                      <a:pt x="0" y="358"/>
                    </a:moveTo>
                    <a:lnTo>
                      <a:pt x="359" y="0"/>
                    </a:lnTo>
                    <a:lnTo>
                      <a:pt x="726" y="358"/>
                    </a:lnTo>
                    <a:lnTo>
                      <a:pt x="359" y="725"/>
                    </a:lnTo>
                    <a:lnTo>
                      <a:pt x="0" y="3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grpSp>
        <p:sp>
          <p:nvSpPr>
            <p:cNvPr id="144" name="Freeform 189">
              <a:extLst>
                <a:ext uri="{FF2B5EF4-FFF2-40B4-BE49-F238E27FC236}">
                  <a16:creationId xmlns:a16="http://schemas.microsoft.com/office/drawing/2014/main" id="{4DA061AB-DB44-25CD-5515-01A3135B6C2B}"/>
                </a:ext>
              </a:extLst>
            </p:cNvPr>
            <p:cNvSpPr>
              <a:spLocks noChangeArrowheads="1"/>
            </p:cNvSpPr>
            <p:nvPr/>
          </p:nvSpPr>
          <p:spPr bwMode="auto">
            <a:xfrm>
              <a:off x="4505698" y="6824171"/>
              <a:ext cx="2770615" cy="2779975"/>
            </a:xfrm>
            <a:custGeom>
              <a:avLst/>
              <a:gdLst>
                <a:gd name="T0" fmla="*/ 2610 w 2611"/>
                <a:gd name="T1" fmla="*/ 1314 h 2620"/>
                <a:gd name="T2" fmla="*/ 2610 w 2611"/>
                <a:gd name="T3" fmla="*/ 1314 h 2620"/>
                <a:gd name="T4" fmla="*/ 1305 w 2611"/>
                <a:gd name="T5" fmla="*/ 2619 h 2620"/>
                <a:gd name="T6" fmla="*/ 0 w 2611"/>
                <a:gd name="T7" fmla="*/ 1314 h 2620"/>
                <a:gd name="T8" fmla="*/ 1305 w 2611"/>
                <a:gd name="T9" fmla="*/ 0 h 2620"/>
                <a:gd name="T10" fmla="*/ 2610 w 2611"/>
                <a:gd name="T11" fmla="*/ 1314 h 2620"/>
              </a:gdLst>
              <a:ahLst/>
              <a:cxnLst>
                <a:cxn ang="0">
                  <a:pos x="T0" y="T1"/>
                </a:cxn>
                <a:cxn ang="0">
                  <a:pos x="T2" y="T3"/>
                </a:cxn>
                <a:cxn ang="0">
                  <a:pos x="T4" y="T5"/>
                </a:cxn>
                <a:cxn ang="0">
                  <a:pos x="T6" y="T7"/>
                </a:cxn>
                <a:cxn ang="0">
                  <a:pos x="T8" y="T9"/>
                </a:cxn>
                <a:cxn ang="0">
                  <a:pos x="T10" y="T11"/>
                </a:cxn>
              </a:cxnLst>
              <a:rect l="0" t="0" r="r" b="b"/>
              <a:pathLst>
                <a:path w="2611" h="2620">
                  <a:moveTo>
                    <a:pt x="2610" y="1314"/>
                  </a:moveTo>
                  <a:lnTo>
                    <a:pt x="2610" y="1314"/>
                  </a:lnTo>
                  <a:cubicBezTo>
                    <a:pt x="2610" y="2031"/>
                    <a:pt x="2022" y="2619"/>
                    <a:pt x="1305" y="2619"/>
                  </a:cubicBezTo>
                  <a:cubicBezTo>
                    <a:pt x="579" y="2619"/>
                    <a:pt x="0" y="2031"/>
                    <a:pt x="0" y="1314"/>
                  </a:cubicBezTo>
                  <a:cubicBezTo>
                    <a:pt x="0" y="589"/>
                    <a:pt x="579" y="0"/>
                    <a:pt x="1305" y="0"/>
                  </a:cubicBezTo>
                  <a:cubicBezTo>
                    <a:pt x="2022" y="0"/>
                    <a:pt x="2610" y="589"/>
                    <a:pt x="2610" y="1314"/>
                  </a:cubicBezTo>
                </a:path>
              </a:pathLst>
            </a:custGeom>
            <a:solidFill>
              <a:schemeClr val="bg2"/>
            </a:solidFill>
            <a:ln>
              <a:noFill/>
            </a:ln>
            <a:effectLst/>
          </p:spPr>
          <p:txBody>
            <a:bodyPr wrap="none" anchor="ctr"/>
            <a:lstStyle/>
            <a:p>
              <a:endParaRPr lang="es-MX" dirty="0"/>
            </a:p>
          </p:txBody>
        </p:sp>
        <p:sp>
          <p:nvSpPr>
            <p:cNvPr id="180" name="CuadroTexto 395">
              <a:extLst>
                <a:ext uri="{FF2B5EF4-FFF2-40B4-BE49-F238E27FC236}">
                  <a16:creationId xmlns:a16="http://schemas.microsoft.com/office/drawing/2014/main" id="{266564F6-35EF-4F79-E329-0CA70462283F}"/>
                </a:ext>
              </a:extLst>
            </p:cNvPr>
            <p:cNvSpPr txBox="1"/>
            <p:nvPr/>
          </p:nvSpPr>
          <p:spPr>
            <a:xfrm>
              <a:off x="4401058" y="7550467"/>
              <a:ext cx="2747215" cy="1015663"/>
            </a:xfrm>
            <a:prstGeom prst="rect">
              <a:avLst/>
            </a:prstGeom>
            <a:noFill/>
          </p:spPr>
          <p:txBody>
            <a:bodyPr wrap="square" rtlCol="0">
              <a:spAutoFit/>
            </a:bodyPr>
            <a:lstStyle/>
            <a:p>
              <a:pPr algn="ctr"/>
              <a:r>
                <a:rPr lang="en-US" sz="2000" b="1" dirty="0">
                  <a:solidFill>
                    <a:schemeClr val="tx2"/>
                  </a:solidFill>
                  <a:latin typeface="Lato" charset="0"/>
                  <a:ea typeface="Lato" charset="0"/>
                  <a:cs typeface="Lato" charset="0"/>
                </a:rPr>
                <a:t>The </a:t>
              </a:r>
              <a:r>
                <a:rPr lang="sq-AL" sz="2000" b="1" dirty="0">
                  <a:solidFill>
                    <a:schemeClr val="tx2"/>
                  </a:solidFill>
                  <a:latin typeface="Lato" charset="0"/>
                  <a:ea typeface="Lato" charset="0"/>
                  <a:cs typeface="Lato" charset="0"/>
                </a:rPr>
                <a:t>A</a:t>
              </a:r>
              <a:r>
                <a:rPr lang="en-US" sz="2000" b="1" dirty="0">
                  <a:solidFill>
                    <a:schemeClr val="tx2"/>
                  </a:solidFill>
                  <a:latin typeface="Lato" charset="0"/>
                  <a:ea typeface="Lato" charset="0"/>
                  <a:cs typeface="Lato" charset="0"/>
                </a:rPr>
                <a:t>ssessment </a:t>
              </a:r>
              <a:r>
                <a:rPr lang="sq-AL" sz="2000" b="1" dirty="0">
                  <a:solidFill>
                    <a:schemeClr val="tx2"/>
                  </a:solidFill>
                  <a:latin typeface="Lato" charset="0"/>
                  <a:ea typeface="Lato" charset="0"/>
                  <a:cs typeface="Lato" charset="0"/>
                </a:rPr>
                <a:t>F</a:t>
              </a:r>
              <a:r>
                <a:rPr lang="en-US" sz="2000" b="1" dirty="0">
                  <a:solidFill>
                    <a:schemeClr val="tx2"/>
                  </a:solidFill>
                  <a:latin typeface="Lato" charset="0"/>
                  <a:ea typeface="Lato" charset="0"/>
                  <a:cs typeface="Lato" charset="0"/>
                </a:rPr>
                <a:t>ramework in preschool education</a:t>
              </a:r>
            </a:p>
          </p:txBody>
        </p:sp>
      </p:grpSp>
      <p:grpSp>
        <p:nvGrpSpPr>
          <p:cNvPr id="191" name="Group 190">
            <a:extLst>
              <a:ext uri="{FF2B5EF4-FFF2-40B4-BE49-F238E27FC236}">
                <a16:creationId xmlns:a16="http://schemas.microsoft.com/office/drawing/2014/main" id="{69A6BEA9-A1A5-9C6E-FAC3-107FC44BAA9D}"/>
              </a:ext>
            </a:extLst>
          </p:cNvPr>
          <p:cNvGrpSpPr/>
          <p:nvPr/>
        </p:nvGrpSpPr>
        <p:grpSpPr>
          <a:xfrm>
            <a:off x="9267998" y="6178318"/>
            <a:ext cx="4067002" cy="4067002"/>
            <a:chOff x="7894085" y="6178318"/>
            <a:chExt cx="4067002" cy="4067002"/>
          </a:xfrm>
        </p:grpSpPr>
        <p:grpSp>
          <p:nvGrpSpPr>
            <p:cNvPr id="145" name="Grupo 6">
              <a:extLst>
                <a:ext uri="{FF2B5EF4-FFF2-40B4-BE49-F238E27FC236}">
                  <a16:creationId xmlns:a16="http://schemas.microsoft.com/office/drawing/2014/main" id="{62C17FE4-267E-15BE-E2B7-6B3BF3D4882F}"/>
                </a:ext>
              </a:extLst>
            </p:cNvPr>
            <p:cNvGrpSpPr/>
            <p:nvPr/>
          </p:nvGrpSpPr>
          <p:grpSpPr>
            <a:xfrm>
              <a:off x="7894085" y="6178318"/>
              <a:ext cx="4067002" cy="4067002"/>
              <a:chOff x="7719335" y="8477312"/>
              <a:chExt cx="4067002" cy="4067002"/>
            </a:xfrm>
          </p:grpSpPr>
          <p:sp>
            <p:nvSpPr>
              <p:cNvPr id="146" name="Freeform 190">
                <a:extLst>
                  <a:ext uri="{FF2B5EF4-FFF2-40B4-BE49-F238E27FC236}">
                    <a16:creationId xmlns:a16="http://schemas.microsoft.com/office/drawing/2014/main" id="{9761AFD8-53C6-39B8-35FE-9638E97F9472}"/>
                  </a:ext>
                </a:extLst>
              </p:cNvPr>
              <p:cNvSpPr>
                <a:spLocks noChangeArrowheads="1"/>
              </p:cNvSpPr>
              <p:nvPr/>
            </p:nvSpPr>
            <p:spPr bwMode="auto">
              <a:xfrm>
                <a:off x="7719335" y="8477312"/>
                <a:ext cx="4067002" cy="4067002"/>
              </a:xfrm>
              <a:custGeom>
                <a:avLst/>
                <a:gdLst>
                  <a:gd name="T0" fmla="*/ 2600 w 3832"/>
                  <a:gd name="T1" fmla="*/ 3455 h 3832"/>
                  <a:gd name="T2" fmla="*/ 2600 w 3832"/>
                  <a:gd name="T3" fmla="*/ 3455 h 3832"/>
                  <a:gd name="T4" fmla="*/ 377 w 3832"/>
                  <a:gd name="T5" fmla="*/ 2610 h 3832"/>
                  <a:gd name="T6" fmla="*/ 1222 w 3832"/>
                  <a:gd name="T7" fmla="*/ 386 h 3832"/>
                  <a:gd name="T8" fmla="*/ 3446 w 3832"/>
                  <a:gd name="T9" fmla="*/ 1231 h 3832"/>
                  <a:gd name="T10" fmla="*/ 2600 w 3832"/>
                  <a:gd name="T11" fmla="*/ 3455 h 3832"/>
                </a:gdLst>
                <a:ahLst/>
                <a:cxnLst>
                  <a:cxn ang="0">
                    <a:pos x="T0" y="T1"/>
                  </a:cxn>
                  <a:cxn ang="0">
                    <a:pos x="T2" y="T3"/>
                  </a:cxn>
                  <a:cxn ang="0">
                    <a:pos x="T4" y="T5"/>
                  </a:cxn>
                  <a:cxn ang="0">
                    <a:pos x="T6" y="T7"/>
                  </a:cxn>
                  <a:cxn ang="0">
                    <a:pos x="T8" y="T9"/>
                  </a:cxn>
                  <a:cxn ang="0">
                    <a:pos x="T10" y="T11"/>
                  </a:cxn>
                </a:cxnLst>
                <a:rect l="0" t="0" r="r" b="b"/>
                <a:pathLst>
                  <a:path w="3832" h="3832">
                    <a:moveTo>
                      <a:pt x="2600" y="3455"/>
                    </a:moveTo>
                    <a:lnTo>
                      <a:pt x="2600" y="3455"/>
                    </a:lnTo>
                    <a:cubicBezTo>
                      <a:pt x="1755" y="3831"/>
                      <a:pt x="763" y="3455"/>
                      <a:pt x="377" y="2610"/>
                    </a:cubicBezTo>
                    <a:cubicBezTo>
                      <a:pt x="0" y="1764"/>
                      <a:pt x="377" y="763"/>
                      <a:pt x="1222" y="386"/>
                    </a:cubicBezTo>
                    <a:cubicBezTo>
                      <a:pt x="2067" y="0"/>
                      <a:pt x="3069" y="377"/>
                      <a:pt x="3446" y="1231"/>
                    </a:cubicBezTo>
                    <a:cubicBezTo>
                      <a:pt x="3831" y="2077"/>
                      <a:pt x="3455" y="3069"/>
                      <a:pt x="2600" y="3455"/>
                    </a:cubicBezTo>
                  </a:path>
                </a:pathLst>
              </a:custGeom>
              <a:solidFill>
                <a:schemeClr val="accent5"/>
              </a:solidFill>
              <a:ln>
                <a:noFill/>
              </a:ln>
              <a:effectLst/>
            </p:spPr>
            <p:txBody>
              <a:bodyPr wrap="none" anchor="ctr"/>
              <a:lstStyle/>
              <a:p>
                <a:endParaRPr lang="es-MX" dirty="0"/>
              </a:p>
            </p:txBody>
          </p:sp>
          <p:sp>
            <p:nvSpPr>
              <p:cNvPr id="147" name="Freeform 191">
                <a:extLst>
                  <a:ext uri="{FF2B5EF4-FFF2-40B4-BE49-F238E27FC236}">
                    <a16:creationId xmlns:a16="http://schemas.microsoft.com/office/drawing/2014/main" id="{4A7D2B61-4F9E-C8BD-4949-A2F04A96D489}"/>
                  </a:ext>
                </a:extLst>
              </p:cNvPr>
              <p:cNvSpPr>
                <a:spLocks noChangeArrowheads="1"/>
              </p:cNvSpPr>
              <p:nvPr/>
            </p:nvSpPr>
            <p:spPr bwMode="auto">
              <a:xfrm>
                <a:off x="11014120" y="9427373"/>
                <a:ext cx="725416" cy="711374"/>
              </a:xfrm>
              <a:custGeom>
                <a:avLst/>
                <a:gdLst>
                  <a:gd name="T0" fmla="*/ 212 w 682"/>
                  <a:gd name="T1" fmla="*/ 671 h 672"/>
                  <a:gd name="T2" fmla="*/ 0 w 682"/>
                  <a:gd name="T3" fmla="*/ 212 h 672"/>
                  <a:gd name="T4" fmla="*/ 469 w 682"/>
                  <a:gd name="T5" fmla="*/ 0 h 672"/>
                  <a:gd name="T6" fmla="*/ 681 w 682"/>
                  <a:gd name="T7" fmla="*/ 469 h 672"/>
                  <a:gd name="T8" fmla="*/ 212 w 682"/>
                  <a:gd name="T9" fmla="*/ 671 h 672"/>
                </a:gdLst>
                <a:ahLst/>
                <a:cxnLst>
                  <a:cxn ang="0">
                    <a:pos x="T0" y="T1"/>
                  </a:cxn>
                  <a:cxn ang="0">
                    <a:pos x="T2" y="T3"/>
                  </a:cxn>
                  <a:cxn ang="0">
                    <a:pos x="T4" y="T5"/>
                  </a:cxn>
                  <a:cxn ang="0">
                    <a:pos x="T6" y="T7"/>
                  </a:cxn>
                  <a:cxn ang="0">
                    <a:pos x="T8" y="T9"/>
                  </a:cxn>
                </a:cxnLst>
                <a:rect l="0" t="0" r="r" b="b"/>
                <a:pathLst>
                  <a:path w="682" h="672">
                    <a:moveTo>
                      <a:pt x="212" y="671"/>
                    </a:moveTo>
                    <a:lnTo>
                      <a:pt x="0" y="212"/>
                    </a:lnTo>
                    <a:lnTo>
                      <a:pt x="469" y="0"/>
                    </a:lnTo>
                    <a:lnTo>
                      <a:pt x="681" y="469"/>
                    </a:lnTo>
                    <a:lnTo>
                      <a:pt x="212" y="671"/>
                    </a:lnTo>
                  </a:path>
                </a:pathLst>
              </a:custGeom>
              <a:solidFill>
                <a:schemeClr val="accent5"/>
              </a:solidFill>
              <a:ln>
                <a:noFill/>
              </a:ln>
              <a:effectLst/>
            </p:spPr>
            <p:txBody>
              <a:bodyPr wrap="none" anchor="ctr"/>
              <a:lstStyle/>
              <a:p>
                <a:endParaRPr lang="es-MX" dirty="0"/>
              </a:p>
            </p:txBody>
          </p:sp>
          <p:sp>
            <p:nvSpPr>
              <p:cNvPr id="148" name="Freeform 192">
                <a:extLst>
                  <a:ext uri="{FF2B5EF4-FFF2-40B4-BE49-F238E27FC236}">
                    <a16:creationId xmlns:a16="http://schemas.microsoft.com/office/drawing/2014/main" id="{7381D595-DD65-530F-5E20-0DC240276ACC}"/>
                  </a:ext>
                </a:extLst>
              </p:cNvPr>
              <p:cNvSpPr>
                <a:spLocks noChangeArrowheads="1"/>
              </p:cNvSpPr>
              <p:nvPr/>
            </p:nvSpPr>
            <p:spPr bwMode="auto">
              <a:xfrm>
                <a:off x="7766136" y="10887561"/>
                <a:ext cx="711374" cy="720734"/>
              </a:xfrm>
              <a:custGeom>
                <a:avLst/>
                <a:gdLst>
                  <a:gd name="T0" fmla="*/ 202 w 671"/>
                  <a:gd name="T1" fmla="*/ 680 h 681"/>
                  <a:gd name="T2" fmla="*/ 0 w 671"/>
                  <a:gd name="T3" fmla="*/ 212 h 681"/>
                  <a:gd name="T4" fmla="*/ 459 w 671"/>
                  <a:gd name="T5" fmla="*/ 0 h 681"/>
                  <a:gd name="T6" fmla="*/ 670 w 671"/>
                  <a:gd name="T7" fmla="*/ 469 h 681"/>
                  <a:gd name="T8" fmla="*/ 202 w 671"/>
                  <a:gd name="T9" fmla="*/ 680 h 681"/>
                </a:gdLst>
                <a:ahLst/>
                <a:cxnLst>
                  <a:cxn ang="0">
                    <a:pos x="T0" y="T1"/>
                  </a:cxn>
                  <a:cxn ang="0">
                    <a:pos x="T2" y="T3"/>
                  </a:cxn>
                  <a:cxn ang="0">
                    <a:pos x="T4" y="T5"/>
                  </a:cxn>
                  <a:cxn ang="0">
                    <a:pos x="T6" y="T7"/>
                  </a:cxn>
                  <a:cxn ang="0">
                    <a:pos x="T8" y="T9"/>
                  </a:cxn>
                </a:cxnLst>
                <a:rect l="0" t="0" r="r" b="b"/>
                <a:pathLst>
                  <a:path w="671" h="681">
                    <a:moveTo>
                      <a:pt x="202" y="680"/>
                    </a:moveTo>
                    <a:lnTo>
                      <a:pt x="0" y="212"/>
                    </a:lnTo>
                    <a:lnTo>
                      <a:pt x="459" y="0"/>
                    </a:lnTo>
                    <a:lnTo>
                      <a:pt x="670" y="469"/>
                    </a:lnTo>
                    <a:lnTo>
                      <a:pt x="202" y="680"/>
                    </a:lnTo>
                  </a:path>
                </a:pathLst>
              </a:custGeom>
              <a:solidFill>
                <a:schemeClr val="accent5"/>
              </a:solidFill>
              <a:ln>
                <a:noFill/>
              </a:ln>
              <a:effectLst/>
            </p:spPr>
            <p:txBody>
              <a:bodyPr wrap="none" anchor="ctr"/>
              <a:lstStyle/>
              <a:p>
                <a:endParaRPr lang="es-MX" dirty="0"/>
              </a:p>
            </p:txBody>
          </p:sp>
          <p:sp>
            <p:nvSpPr>
              <p:cNvPr id="149" name="Freeform 193">
                <a:extLst>
                  <a:ext uri="{FF2B5EF4-FFF2-40B4-BE49-F238E27FC236}">
                    <a16:creationId xmlns:a16="http://schemas.microsoft.com/office/drawing/2014/main" id="{90379C06-1B9E-F61E-4E31-75675B6A87C4}"/>
                  </a:ext>
                </a:extLst>
              </p:cNvPr>
              <p:cNvSpPr>
                <a:spLocks noChangeArrowheads="1"/>
              </p:cNvSpPr>
              <p:nvPr/>
            </p:nvSpPr>
            <p:spPr bwMode="auto">
              <a:xfrm>
                <a:off x="10124903" y="11786139"/>
                <a:ext cx="711374" cy="711374"/>
              </a:xfrm>
              <a:custGeom>
                <a:avLst/>
                <a:gdLst>
                  <a:gd name="T0" fmla="*/ 0 w 671"/>
                  <a:gd name="T1" fmla="*/ 211 h 672"/>
                  <a:gd name="T2" fmla="*/ 459 w 671"/>
                  <a:gd name="T3" fmla="*/ 0 h 672"/>
                  <a:gd name="T4" fmla="*/ 670 w 671"/>
                  <a:gd name="T5" fmla="*/ 468 h 672"/>
                  <a:gd name="T6" fmla="*/ 202 w 671"/>
                  <a:gd name="T7" fmla="*/ 671 h 672"/>
                  <a:gd name="T8" fmla="*/ 0 w 671"/>
                  <a:gd name="T9" fmla="*/ 211 h 672"/>
                </a:gdLst>
                <a:ahLst/>
                <a:cxnLst>
                  <a:cxn ang="0">
                    <a:pos x="T0" y="T1"/>
                  </a:cxn>
                  <a:cxn ang="0">
                    <a:pos x="T2" y="T3"/>
                  </a:cxn>
                  <a:cxn ang="0">
                    <a:pos x="T4" y="T5"/>
                  </a:cxn>
                  <a:cxn ang="0">
                    <a:pos x="T6" y="T7"/>
                  </a:cxn>
                  <a:cxn ang="0">
                    <a:pos x="T8" y="T9"/>
                  </a:cxn>
                </a:cxnLst>
                <a:rect l="0" t="0" r="r" b="b"/>
                <a:pathLst>
                  <a:path w="671" h="672">
                    <a:moveTo>
                      <a:pt x="0" y="211"/>
                    </a:moveTo>
                    <a:lnTo>
                      <a:pt x="459" y="0"/>
                    </a:lnTo>
                    <a:lnTo>
                      <a:pt x="670" y="468"/>
                    </a:lnTo>
                    <a:lnTo>
                      <a:pt x="202" y="671"/>
                    </a:lnTo>
                    <a:lnTo>
                      <a:pt x="0" y="211"/>
                    </a:lnTo>
                  </a:path>
                </a:pathLst>
              </a:custGeom>
              <a:solidFill>
                <a:schemeClr val="accent5"/>
              </a:solidFill>
              <a:ln>
                <a:noFill/>
              </a:ln>
              <a:effectLst/>
            </p:spPr>
            <p:txBody>
              <a:bodyPr wrap="none" anchor="ctr"/>
              <a:lstStyle/>
              <a:p>
                <a:endParaRPr lang="es-MX" dirty="0"/>
              </a:p>
            </p:txBody>
          </p:sp>
          <p:sp>
            <p:nvSpPr>
              <p:cNvPr id="150" name="Freeform 194">
                <a:extLst>
                  <a:ext uri="{FF2B5EF4-FFF2-40B4-BE49-F238E27FC236}">
                    <a16:creationId xmlns:a16="http://schemas.microsoft.com/office/drawing/2014/main" id="{1B07347A-A5DC-79D0-EEF9-7838B523A62E}"/>
                  </a:ext>
                </a:extLst>
              </p:cNvPr>
              <p:cNvSpPr>
                <a:spLocks noChangeArrowheads="1"/>
              </p:cNvSpPr>
              <p:nvPr/>
            </p:nvSpPr>
            <p:spPr bwMode="auto">
              <a:xfrm>
                <a:off x="8655354" y="8528795"/>
                <a:ext cx="720734" cy="720734"/>
              </a:xfrm>
              <a:custGeom>
                <a:avLst/>
                <a:gdLst>
                  <a:gd name="T0" fmla="*/ 0 w 681"/>
                  <a:gd name="T1" fmla="*/ 211 h 681"/>
                  <a:gd name="T2" fmla="*/ 469 w 681"/>
                  <a:gd name="T3" fmla="*/ 0 h 681"/>
                  <a:gd name="T4" fmla="*/ 680 w 681"/>
                  <a:gd name="T5" fmla="*/ 469 h 681"/>
                  <a:gd name="T6" fmla="*/ 211 w 681"/>
                  <a:gd name="T7" fmla="*/ 680 h 681"/>
                  <a:gd name="T8" fmla="*/ 0 w 681"/>
                  <a:gd name="T9" fmla="*/ 211 h 681"/>
                </a:gdLst>
                <a:ahLst/>
                <a:cxnLst>
                  <a:cxn ang="0">
                    <a:pos x="T0" y="T1"/>
                  </a:cxn>
                  <a:cxn ang="0">
                    <a:pos x="T2" y="T3"/>
                  </a:cxn>
                  <a:cxn ang="0">
                    <a:pos x="T4" y="T5"/>
                  </a:cxn>
                  <a:cxn ang="0">
                    <a:pos x="T6" y="T7"/>
                  </a:cxn>
                  <a:cxn ang="0">
                    <a:pos x="T8" y="T9"/>
                  </a:cxn>
                </a:cxnLst>
                <a:rect l="0" t="0" r="r" b="b"/>
                <a:pathLst>
                  <a:path w="681" h="681">
                    <a:moveTo>
                      <a:pt x="0" y="211"/>
                    </a:moveTo>
                    <a:lnTo>
                      <a:pt x="469" y="0"/>
                    </a:lnTo>
                    <a:lnTo>
                      <a:pt x="680" y="469"/>
                    </a:lnTo>
                    <a:lnTo>
                      <a:pt x="211" y="680"/>
                    </a:lnTo>
                    <a:lnTo>
                      <a:pt x="0" y="211"/>
                    </a:lnTo>
                  </a:path>
                </a:pathLst>
              </a:custGeom>
              <a:solidFill>
                <a:schemeClr val="accent5"/>
              </a:solidFill>
              <a:ln>
                <a:noFill/>
              </a:ln>
              <a:effectLst/>
            </p:spPr>
            <p:txBody>
              <a:bodyPr wrap="none" anchor="ctr"/>
              <a:lstStyle/>
              <a:p>
                <a:endParaRPr lang="es-MX" dirty="0"/>
              </a:p>
            </p:txBody>
          </p:sp>
          <p:sp>
            <p:nvSpPr>
              <p:cNvPr id="151" name="Freeform 195">
                <a:extLst>
                  <a:ext uri="{FF2B5EF4-FFF2-40B4-BE49-F238E27FC236}">
                    <a16:creationId xmlns:a16="http://schemas.microsoft.com/office/drawing/2014/main" id="{C83BA161-5FEB-6F0A-E8AE-17272C0C1377}"/>
                  </a:ext>
                </a:extLst>
              </p:cNvPr>
              <p:cNvSpPr>
                <a:spLocks noChangeArrowheads="1"/>
              </p:cNvSpPr>
              <p:nvPr/>
            </p:nvSpPr>
            <p:spPr bwMode="auto">
              <a:xfrm>
                <a:off x="11060921" y="10798638"/>
                <a:ext cx="702014" cy="692654"/>
              </a:xfrm>
              <a:custGeom>
                <a:avLst/>
                <a:gdLst>
                  <a:gd name="T0" fmla="*/ 0 w 662"/>
                  <a:gd name="T1" fmla="*/ 478 h 653"/>
                  <a:gd name="T2" fmla="*/ 183 w 662"/>
                  <a:gd name="T3" fmla="*/ 0 h 653"/>
                  <a:gd name="T4" fmla="*/ 661 w 662"/>
                  <a:gd name="T5" fmla="*/ 174 h 653"/>
                  <a:gd name="T6" fmla="*/ 477 w 662"/>
                  <a:gd name="T7" fmla="*/ 652 h 653"/>
                  <a:gd name="T8" fmla="*/ 0 w 662"/>
                  <a:gd name="T9" fmla="*/ 478 h 653"/>
                </a:gdLst>
                <a:ahLst/>
                <a:cxnLst>
                  <a:cxn ang="0">
                    <a:pos x="T0" y="T1"/>
                  </a:cxn>
                  <a:cxn ang="0">
                    <a:pos x="T2" y="T3"/>
                  </a:cxn>
                  <a:cxn ang="0">
                    <a:pos x="T4" y="T5"/>
                  </a:cxn>
                  <a:cxn ang="0">
                    <a:pos x="T6" y="T7"/>
                  </a:cxn>
                  <a:cxn ang="0">
                    <a:pos x="T8" y="T9"/>
                  </a:cxn>
                </a:cxnLst>
                <a:rect l="0" t="0" r="r" b="b"/>
                <a:pathLst>
                  <a:path w="662" h="653">
                    <a:moveTo>
                      <a:pt x="0" y="478"/>
                    </a:moveTo>
                    <a:lnTo>
                      <a:pt x="183" y="0"/>
                    </a:lnTo>
                    <a:lnTo>
                      <a:pt x="661" y="174"/>
                    </a:lnTo>
                    <a:lnTo>
                      <a:pt x="477" y="652"/>
                    </a:lnTo>
                    <a:lnTo>
                      <a:pt x="0" y="478"/>
                    </a:lnTo>
                  </a:path>
                </a:pathLst>
              </a:custGeom>
              <a:solidFill>
                <a:schemeClr val="accent5"/>
              </a:solidFill>
              <a:ln>
                <a:noFill/>
              </a:ln>
              <a:effectLst/>
            </p:spPr>
            <p:txBody>
              <a:bodyPr wrap="none" anchor="ctr"/>
              <a:lstStyle/>
              <a:p>
                <a:endParaRPr lang="es-MX" dirty="0"/>
              </a:p>
            </p:txBody>
          </p:sp>
          <p:sp>
            <p:nvSpPr>
              <p:cNvPr id="152" name="Freeform 196">
                <a:extLst>
                  <a:ext uri="{FF2B5EF4-FFF2-40B4-BE49-F238E27FC236}">
                    <a16:creationId xmlns:a16="http://schemas.microsoft.com/office/drawing/2014/main" id="{C8933E31-9B8E-30BD-88C1-F9AF61834AEE}"/>
                  </a:ext>
                </a:extLst>
              </p:cNvPr>
              <p:cNvSpPr>
                <a:spLocks noChangeArrowheads="1"/>
              </p:cNvSpPr>
              <p:nvPr/>
            </p:nvSpPr>
            <p:spPr bwMode="auto">
              <a:xfrm>
                <a:off x="7728695" y="9535013"/>
                <a:ext cx="702014" cy="702014"/>
              </a:xfrm>
              <a:custGeom>
                <a:avLst/>
                <a:gdLst>
                  <a:gd name="T0" fmla="*/ 0 w 663"/>
                  <a:gd name="T1" fmla="*/ 477 h 662"/>
                  <a:gd name="T2" fmla="*/ 184 w 663"/>
                  <a:gd name="T3" fmla="*/ 0 h 662"/>
                  <a:gd name="T4" fmla="*/ 662 w 663"/>
                  <a:gd name="T5" fmla="*/ 183 h 662"/>
                  <a:gd name="T6" fmla="*/ 478 w 663"/>
                  <a:gd name="T7" fmla="*/ 661 h 662"/>
                  <a:gd name="T8" fmla="*/ 0 w 663"/>
                  <a:gd name="T9" fmla="*/ 477 h 662"/>
                </a:gdLst>
                <a:ahLst/>
                <a:cxnLst>
                  <a:cxn ang="0">
                    <a:pos x="T0" y="T1"/>
                  </a:cxn>
                  <a:cxn ang="0">
                    <a:pos x="T2" y="T3"/>
                  </a:cxn>
                  <a:cxn ang="0">
                    <a:pos x="T4" y="T5"/>
                  </a:cxn>
                  <a:cxn ang="0">
                    <a:pos x="T6" y="T7"/>
                  </a:cxn>
                  <a:cxn ang="0">
                    <a:pos x="T8" y="T9"/>
                  </a:cxn>
                </a:cxnLst>
                <a:rect l="0" t="0" r="r" b="b"/>
                <a:pathLst>
                  <a:path w="663" h="662">
                    <a:moveTo>
                      <a:pt x="0" y="477"/>
                    </a:moveTo>
                    <a:lnTo>
                      <a:pt x="184" y="0"/>
                    </a:lnTo>
                    <a:lnTo>
                      <a:pt x="662" y="183"/>
                    </a:lnTo>
                    <a:lnTo>
                      <a:pt x="478" y="661"/>
                    </a:lnTo>
                    <a:lnTo>
                      <a:pt x="0" y="477"/>
                    </a:lnTo>
                  </a:path>
                </a:pathLst>
              </a:custGeom>
              <a:solidFill>
                <a:schemeClr val="accent5"/>
              </a:solidFill>
              <a:ln>
                <a:noFill/>
              </a:ln>
              <a:effectLst/>
            </p:spPr>
            <p:txBody>
              <a:bodyPr wrap="none" anchor="ctr"/>
              <a:lstStyle/>
              <a:p>
                <a:endParaRPr lang="es-MX" dirty="0"/>
              </a:p>
            </p:txBody>
          </p:sp>
          <p:sp>
            <p:nvSpPr>
              <p:cNvPr id="153" name="Freeform 197">
                <a:extLst>
                  <a:ext uri="{FF2B5EF4-FFF2-40B4-BE49-F238E27FC236}">
                    <a16:creationId xmlns:a16="http://schemas.microsoft.com/office/drawing/2014/main" id="{672A427E-9572-DE57-9943-B435394D7C7E}"/>
                  </a:ext>
                </a:extLst>
              </p:cNvPr>
              <p:cNvSpPr>
                <a:spLocks noChangeArrowheads="1"/>
              </p:cNvSpPr>
              <p:nvPr/>
            </p:nvSpPr>
            <p:spPr bwMode="auto">
              <a:xfrm>
                <a:off x="8758316" y="11832940"/>
                <a:ext cx="702014" cy="702014"/>
              </a:xfrm>
              <a:custGeom>
                <a:avLst/>
                <a:gdLst>
                  <a:gd name="T0" fmla="*/ 184 w 663"/>
                  <a:gd name="T1" fmla="*/ 0 h 662"/>
                  <a:gd name="T2" fmla="*/ 662 w 663"/>
                  <a:gd name="T3" fmla="*/ 184 h 662"/>
                  <a:gd name="T4" fmla="*/ 478 w 663"/>
                  <a:gd name="T5" fmla="*/ 661 h 662"/>
                  <a:gd name="T6" fmla="*/ 0 w 663"/>
                  <a:gd name="T7" fmla="*/ 478 h 662"/>
                  <a:gd name="T8" fmla="*/ 184 w 663"/>
                  <a:gd name="T9" fmla="*/ 0 h 662"/>
                </a:gdLst>
                <a:ahLst/>
                <a:cxnLst>
                  <a:cxn ang="0">
                    <a:pos x="T0" y="T1"/>
                  </a:cxn>
                  <a:cxn ang="0">
                    <a:pos x="T2" y="T3"/>
                  </a:cxn>
                  <a:cxn ang="0">
                    <a:pos x="T4" y="T5"/>
                  </a:cxn>
                  <a:cxn ang="0">
                    <a:pos x="T6" y="T7"/>
                  </a:cxn>
                  <a:cxn ang="0">
                    <a:pos x="T8" y="T9"/>
                  </a:cxn>
                </a:cxnLst>
                <a:rect l="0" t="0" r="r" b="b"/>
                <a:pathLst>
                  <a:path w="663" h="662">
                    <a:moveTo>
                      <a:pt x="184" y="0"/>
                    </a:moveTo>
                    <a:lnTo>
                      <a:pt x="662" y="184"/>
                    </a:lnTo>
                    <a:lnTo>
                      <a:pt x="478" y="661"/>
                    </a:lnTo>
                    <a:lnTo>
                      <a:pt x="0" y="478"/>
                    </a:lnTo>
                    <a:lnTo>
                      <a:pt x="184" y="0"/>
                    </a:lnTo>
                  </a:path>
                </a:pathLst>
              </a:custGeom>
              <a:solidFill>
                <a:schemeClr val="accent5"/>
              </a:solidFill>
              <a:ln>
                <a:noFill/>
              </a:ln>
              <a:effectLst/>
            </p:spPr>
            <p:txBody>
              <a:bodyPr wrap="none" anchor="ctr"/>
              <a:lstStyle/>
              <a:p>
                <a:endParaRPr lang="es-MX" dirty="0"/>
              </a:p>
            </p:txBody>
          </p:sp>
          <p:sp>
            <p:nvSpPr>
              <p:cNvPr id="154" name="Freeform 198">
                <a:extLst>
                  <a:ext uri="{FF2B5EF4-FFF2-40B4-BE49-F238E27FC236}">
                    <a16:creationId xmlns:a16="http://schemas.microsoft.com/office/drawing/2014/main" id="{F0F14C30-86C5-6D1D-3E8A-9455A4A16B2C}"/>
                  </a:ext>
                </a:extLst>
              </p:cNvPr>
              <p:cNvSpPr>
                <a:spLocks noChangeArrowheads="1"/>
              </p:cNvSpPr>
              <p:nvPr/>
            </p:nvSpPr>
            <p:spPr bwMode="auto">
              <a:xfrm>
                <a:off x="10026622" y="8500714"/>
                <a:ext cx="702014" cy="692654"/>
              </a:xfrm>
              <a:custGeom>
                <a:avLst/>
                <a:gdLst>
                  <a:gd name="T0" fmla="*/ 183 w 662"/>
                  <a:gd name="T1" fmla="*/ 0 h 654"/>
                  <a:gd name="T2" fmla="*/ 661 w 662"/>
                  <a:gd name="T3" fmla="*/ 175 h 654"/>
                  <a:gd name="T4" fmla="*/ 477 w 662"/>
                  <a:gd name="T5" fmla="*/ 653 h 654"/>
                  <a:gd name="T6" fmla="*/ 0 w 662"/>
                  <a:gd name="T7" fmla="*/ 478 h 654"/>
                  <a:gd name="T8" fmla="*/ 183 w 662"/>
                  <a:gd name="T9" fmla="*/ 0 h 654"/>
                </a:gdLst>
                <a:ahLst/>
                <a:cxnLst>
                  <a:cxn ang="0">
                    <a:pos x="T0" y="T1"/>
                  </a:cxn>
                  <a:cxn ang="0">
                    <a:pos x="T2" y="T3"/>
                  </a:cxn>
                  <a:cxn ang="0">
                    <a:pos x="T4" y="T5"/>
                  </a:cxn>
                  <a:cxn ang="0">
                    <a:pos x="T6" y="T7"/>
                  </a:cxn>
                  <a:cxn ang="0">
                    <a:pos x="T8" y="T9"/>
                  </a:cxn>
                </a:cxnLst>
                <a:rect l="0" t="0" r="r" b="b"/>
                <a:pathLst>
                  <a:path w="662" h="654">
                    <a:moveTo>
                      <a:pt x="183" y="0"/>
                    </a:moveTo>
                    <a:lnTo>
                      <a:pt x="661" y="175"/>
                    </a:lnTo>
                    <a:lnTo>
                      <a:pt x="477" y="653"/>
                    </a:lnTo>
                    <a:lnTo>
                      <a:pt x="0" y="478"/>
                    </a:lnTo>
                    <a:lnTo>
                      <a:pt x="183" y="0"/>
                    </a:lnTo>
                  </a:path>
                </a:pathLst>
              </a:custGeom>
              <a:solidFill>
                <a:schemeClr val="accent5"/>
              </a:solidFill>
              <a:ln>
                <a:noFill/>
              </a:ln>
              <a:effectLst/>
            </p:spPr>
            <p:txBody>
              <a:bodyPr wrap="none" anchor="ctr"/>
              <a:lstStyle/>
              <a:p>
                <a:endParaRPr lang="es-MX" dirty="0"/>
              </a:p>
            </p:txBody>
          </p:sp>
        </p:grpSp>
        <p:sp>
          <p:nvSpPr>
            <p:cNvPr id="155" name="Freeform 199">
              <a:extLst>
                <a:ext uri="{FF2B5EF4-FFF2-40B4-BE49-F238E27FC236}">
                  <a16:creationId xmlns:a16="http://schemas.microsoft.com/office/drawing/2014/main" id="{4A7A72F0-0871-6239-ED49-1A5F61D5D68F}"/>
                </a:ext>
              </a:extLst>
            </p:cNvPr>
            <p:cNvSpPr>
              <a:spLocks noChangeArrowheads="1"/>
            </p:cNvSpPr>
            <p:nvPr/>
          </p:nvSpPr>
          <p:spPr bwMode="auto">
            <a:xfrm>
              <a:off x="8367172" y="6619160"/>
              <a:ext cx="3163742" cy="3159064"/>
            </a:xfrm>
            <a:custGeom>
              <a:avLst/>
              <a:gdLst>
                <a:gd name="T0" fmla="*/ 2031 w 2979"/>
                <a:gd name="T1" fmla="*/ 2674 h 2978"/>
                <a:gd name="T2" fmla="*/ 2031 w 2979"/>
                <a:gd name="T3" fmla="*/ 2674 h 2978"/>
                <a:gd name="T4" fmla="*/ 294 w 2979"/>
                <a:gd name="T5" fmla="*/ 2021 h 2978"/>
                <a:gd name="T6" fmla="*/ 956 w 2979"/>
                <a:gd name="T7" fmla="*/ 294 h 2978"/>
                <a:gd name="T8" fmla="*/ 2683 w 2979"/>
                <a:gd name="T9" fmla="*/ 946 h 2978"/>
                <a:gd name="T10" fmla="*/ 2031 w 2979"/>
                <a:gd name="T11" fmla="*/ 2674 h 2978"/>
              </a:gdLst>
              <a:ahLst/>
              <a:cxnLst>
                <a:cxn ang="0">
                  <a:pos x="T0" y="T1"/>
                </a:cxn>
                <a:cxn ang="0">
                  <a:pos x="T2" y="T3"/>
                </a:cxn>
                <a:cxn ang="0">
                  <a:pos x="T4" y="T5"/>
                </a:cxn>
                <a:cxn ang="0">
                  <a:pos x="T6" y="T7"/>
                </a:cxn>
                <a:cxn ang="0">
                  <a:pos x="T8" y="T9"/>
                </a:cxn>
                <a:cxn ang="0">
                  <a:pos x="T10" y="T11"/>
                </a:cxn>
              </a:cxnLst>
              <a:rect l="0" t="0" r="r" b="b"/>
              <a:pathLst>
                <a:path w="2979" h="2978">
                  <a:moveTo>
                    <a:pt x="2031" y="2674"/>
                  </a:moveTo>
                  <a:lnTo>
                    <a:pt x="2031" y="2674"/>
                  </a:lnTo>
                  <a:cubicBezTo>
                    <a:pt x="1370" y="2977"/>
                    <a:pt x="598" y="2683"/>
                    <a:pt x="294" y="2021"/>
                  </a:cubicBezTo>
                  <a:cubicBezTo>
                    <a:pt x="0" y="1360"/>
                    <a:pt x="294" y="588"/>
                    <a:pt x="956" y="294"/>
                  </a:cubicBezTo>
                  <a:cubicBezTo>
                    <a:pt x="1618" y="0"/>
                    <a:pt x="2389" y="294"/>
                    <a:pt x="2683" y="946"/>
                  </a:cubicBezTo>
                  <a:cubicBezTo>
                    <a:pt x="2978" y="1608"/>
                    <a:pt x="2683" y="2380"/>
                    <a:pt x="2031" y="2674"/>
                  </a:cubicBezTo>
                </a:path>
              </a:pathLst>
            </a:custGeom>
            <a:solidFill>
              <a:schemeClr val="bg2"/>
            </a:solidFill>
            <a:ln>
              <a:noFill/>
            </a:ln>
            <a:effectLst/>
          </p:spPr>
          <p:txBody>
            <a:bodyPr wrap="none" anchor="ctr"/>
            <a:lstStyle/>
            <a:p>
              <a:endParaRPr lang="es-MX" dirty="0"/>
            </a:p>
          </p:txBody>
        </p:sp>
        <p:sp>
          <p:nvSpPr>
            <p:cNvPr id="181" name="CuadroTexto 395">
              <a:extLst>
                <a:ext uri="{FF2B5EF4-FFF2-40B4-BE49-F238E27FC236}">
                  <a16:creationId xmlns:a16="http://schemas.microsoft.com/office/drawing/2014/main" id="{F2944D60-EEA8-398F-16B8-8F0802CA7884}"/>
                </a:ext>
              </a:extLst>
            </p:cNvPr>
            <p:cNvSpPr txBox="1"/>
            <p:nvPr/>
          </p:nvSpPr>
          <p:spPr>
            <a:xfrm>
              <a:off x="8532918" y="7569277"/>
              <a:ext cx="2681694" cy="1015663"/>
            </a:xfrm>
            <a:prstGeom prst="rect">
              <a:avLst/>
            </a:prstGeom>
            <a:noFill/>
          </p:spPr>
          <p:txBody>
            <a:bodyPr wrap="square" rtlCol="0">
              <a:spAutoFit/>
            </a:bodyPr>
            <a:lstStyle/>
            <a:p>
              <a:pPr algn="ctr"/>
              <a:r>
                <a:rPr lang="sq-AL" sz="2000" b="1">
                  <a:solidFill>
                    <a:schemeClr val="tx2"/>
                  </a:solidFill>
                  <a:latin typeface="Lato" charset="0"/>
                  <a:ea typeface="Lato" charset="0"/>
                  <a:cs typeface="Lato" charset="0"/>
                </a:rPr>
                <a:t>Curricular </a:t>
              </a:r>
              <a:r>
                <a:rPr lang="en-US" sz="2000" b="1" dirty="0">
                  <a:solidFill>
                    <a:schemeClr val="tx2"/>
                  </a:solidFill>
                  <a:latin typeface="Lato" charset="0"/>
                  <a:ea typeface="Lato" charset="0"/>
                  <a:cs typeface="Lato" charset="0"/>
                </a:rPr>
                <a:t>Programs for 3-4</a:t>
              </a:r>
              <a:r>
                <a:rPr lang="sq-AL" sz="2000" b="1">
                  <a:solidFill>
                    <a:schemeClr val="tx2"/>
                  </a:solidFill>
                  <a:latin typeface="Lato" charset="0"/>
                  <a:ea typeface="Lato" charset="0"/>
                  <a:cs typeface="Lato" charset="0"/>
                </a:rPr>
                <a:t>, </a:t>
              </a:r>
              <a:r>
                <a:rPr lang="en-US" sz="2000" b="1" dirty="0">
                  <a:solidFill>
                    <a:schemeClr val="tx2"/>
                  </a:solidFill>
                  <a:latin typeface="Lato" charset="0"/>
                  <a:ea typeface="Lato" charset="0"/>
                  <a:cs typeface="Lato" charset="0"/>
                </a:rPr>
                <a:t>4-5 </a:t>
              </a:r>
              <a:r>
                <a:rPr lang="sq-AL" sz="2000" b="1">
                  <a:solidFill>
                    <a:schemeClr val="tx2"/>
                  </a:solidFill>
                  <a:latin typeface="Lato" charset="0"/>
                  <a:ea typeface="Lato" charset="0"/>
                  <a:cs typeface="Lato" charset="0"/>
                </a:rPr>
                <a:t>and </a:t>
              </a:r>
              <a:r>
                <a:rPr lang="en-US" sz="2000" b="1" dirty="0">
                  <a:solidFill>
                    <a:schemeClr val="tx2"/>
                  </a:solidFill>
                  <a:latin typeface="Lato" charset="0"/>
                  <a:ea typeface="Lato" charset="0"/>
                  <a:cs typeface="Lato" charset="0"/>
                </a:rPr>
                <a:t>5-6 years old</a:t>
              </a:r>
              <a:r>
                <a:rPr lang="sq-AL" sz="2000" b="1">
                  <a:solidFill>
                    <a:schemeClr val="tx2"/>
                  </a:solidFill>
                  <a:latin typeface="Lato" charset="0"/>
                  <a:ea typeface="Lato" charset="0"/>
                  <a:cs typeface="Lato" charset="0"/>
                </a:rPr>
                <a:t> children</a:t>
              </a:r>
              <a:endParaRPr lang="en-US" sz="2000" b="1" dirty="0">
                <a:solidFill>
                  <a:schemeClr val="tx2"/>
                </a:solidFill>
                <a:latin typeface="Lato" charset="0"/>
                <a:ea typeface="Lato" charset="0"/>
                <a:cs typeface="Lato" charset="0"/>
              </a:endParaRPr>
            </a:p>
          </p:txBody>
        </p:sp>
      </p:grpSp>
      <p:grpSp>
        <p:nvGrpSpPr>
          <p:cNvPr id="192" name="Group 191">
            <a:extLst>
              <a:ext uri="{FF2B5EF4-FFF2-40B4-BE49-F238E27FC236}">
                <a16:creationId xmlns:a16="http://schemas.microsoft.com/office/drawing/2014/main" id="{4A8BF99F-193E-8F62-B58E-A8AF309A0124}"/>
              </a:ext>
            </a:extLst>
          </p:cNvPr>
          <p:cNvGrpSpPr/>
          <p:nvPr/>
        </p:nvGrpSpPr>
        <p:grpSpPr>
          <a:xfrm>
            <a:off x="12239798" y="3067062"/>
            <a:ext cx="4067002" cy="4057638"/>
            <a:chOff x="11945221" y="3681992"/>
            <a:chExt cx="4067002" cy="4057638"/>
          </a:xfrm>
        </p:grpSpPr>
        <p:grpSp>
          <p:nvGrpSpPr>
            <p:cNvPr id="167" name="Grupo 5">
              <a:extLst>
                <a:ext uri="{FF2B5EF4-FFF2-40B4-BE49-F238E27FC236}">
                  <a16:creationId xmlns:a16="http://schemas.microsoft.com/office/drawing/2014/main" id="{9773F958-C345-E570-4097-CE126D60AC46}"/>
                </a:ext>
              </a:extLst>
            </p:cNvPr>
            <p:cNvGrpSpPr/>
            <p:nvPr/>
          </p:nvGrpSpPr>
          <p:grpSpPr>
            <a:xfrm>
              <a:off x="11945221" y="3681992"/>
              <a:ext cx="4067002" cy="4057638"/>
              <a:chOff x="9816017" y="4794081"/>
              <a:chExt cx="4067002" cy="4057638"/>
            </a:xfrm>
            <a:solidFill>
              <a:schemeClr val="accent1"/>
            </a:solidFill>
          </p:grpSpPr>
          <p:sp>
            <p:nvSpPr>
              <p:cNvPr id="168" name="Freeform 210">
                <a:extLst>
                  <a:ext uri="{FF2B5EF4-FFF2-40B4-BE49-F238E27FC236}">
                    <a16:creationId xmlns:a16="http://schemas.microsoft.com/office/drawing/2014/main" id="{FC18CECA-F9AA-4526-BF3A-A030752448F2}"/>
                  </a:ext>
                </a:extLst>
              </p:cNvPr>
              <p:cNvSpPr>
                <a:spLocks noChangeArrowheads="1"/>
              </p:cNvSpPr>
              <p:nvPr/>
            </p:nvSpPr>
            <p:spPr bwMode="auto">
              <a:xfrm>
                <a:off x="9816017" y="4794081"/>
                <a:ext cx="4067002" cy="4057638"/>
              </a:xfrm>
              <a:custGeom>
                <a:avLst/>
                <a:gdLst>
                  <a:gd name="T0" fmla="*/ 2599 w 3831"/>
                  <a:gd name="T1" fmla="*/ 3445 h 3822"/>
                  <a:gd name="T2" fmla="*/ 2599 w 3831"/>
                  <a:gd name="T3" fmla="*/ 3445 h 3822"/>
                  <a:gd name="T4" fmla="*/ 385 w 3831"/>
                  <a:gd name="T5" fmla="*/ 2599 h 3822"/>
                  <a:gd name="T6" fmla="*/ 1222 w 3831"/>
                  <a:gd name="T7" fmla="*/ 377 h 3822"/>
                  <a:gd name="T8" fmla="*/ 3444 w 3831"/>
                  <a:gd name="T9" fmla="*/ 1222 h 3822"/>
                  <a:gd name="T10" fmla="*/ 2599 w 3831"/>
                  <a:gd name="T11" fmla="*/ 3445 h 3822"/>
                </a:gdLst>
                <a:ahLst/>
                <a:cxnLst>
                  <a:cxn ang="0">
                    <a:pos x="T0" y="T1"/>
                  </a:cxn>
                  <a:cxn ang="0">
                    <a:pos x="T2" y="T3"/>
                  </a:cxn>
                  <a:cxn ang="0">
                    <a:pos x="T4" y="T5"/>
                  </a:cxn>
                  <a:cxn ang="0">
                    <a:pos x="T6" y="T7"/>
                  </a:cxn>
                  <a:cxn ang="0">
                    <a:pos x="T8" y="T9"/>
                  </a:cxn>
                  <a:cxn ang="0">
                    <a:pos x="T10" y="T11"/>
                  </a:cxn>
                </a:cxnLst>
                <a:rect l="0" t="0" r="r" b="b"/>
                <a:pathLst>
                  <a:path w="3831" h="3822">
                    <a:moveTo>
                      <a:pt x="2599" y="3445"/>
                    </a:moveTo>
                    <a:lnTo>
                      <a:pt x="2599" y="3445"/>
                    </a:lnTo>
                    <a:cubicBezTo>
                      <a:pt x="1754" y="3821"/>
                      <a:pt x="762" y="3445"/>
                      <a:pt x="385" y="2599"/>
                    </a:cubicBezTo>
                    <a:cubicBezTo>
                      <a:pt x="0" y="1755"/>
                      <a:pt x="376" y="754"/>
                      <a:pt x="1222" y="377"/>
                    </a:cubicBezTo>
                    <a:cubicBezTo>
                      <a:pt x="2076" y="0"/>
                      <a:pt x="3067" y="377"/>
                      <a:pt x="3444" y="1222"/>
                    </a:cubicBezTo>
                    <a:cubicBezTo>
                      <a:pt x="3830" y="2066"/>
                      <a:pt x="3453" y="3059"/>
                      <a:pt x="2599" y="34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69" name="Freeform 211">
                <a:extLst>
                  <a:ext uri="{FF2B5EF4-FFF2-40B4-BE49-F238E27FC236}">
                    <a16:creationId xmlns:a16="http://schemas.microsoft.com/office/drawing/2014/main" id="{A8AA2855-4858-F46D-C67D-18BD7E347F9C}"/>
                  </a:ext>
                </a:extLst>
              </p:cNvPr>
              <p:cNvSpPr>
                <a:spLocks noChangeArrowheads="1"/>
              </p:cNvSpPr>
              <p:nvPr/>
            </p:nvSpPr>
            <p:spPr bwMode="auto">
              <a:xfrm>
                <a:off x="13120162" y="5730100"/>
                <a:ext cx="711374" cy="720734"/>
              </a:xfrm>
              <a:custGeom>
                <a:avLst/>
                <a:gdLst>
                  <a:gd name="T0" fmla="*/ 202 w 672"/>
                  <a:gd name="T1" fmla="*/ 680 h 681"/>
                  <a:gd name="T2" fmla="*/ 0 w 672"/>
                  <a:gd name="T3" fmla="*/ 212 h 681"/>
                  <a:gd name="T4" fmla="*/ 460 w 672"/>
                  <a:gd name="T5" fmla="*/ 0 h 681"/>
                  <a:gd name="T6" fmla="*/ 671 w 672"/>
                  <a:gd name="T7" fmla="*/ 469 h 681"/>
                  <a:gd name="T8" fmla="*/ 202 w 672"/>
                  <a:gd name="T9" fmla="*/ 680 h 681"/>
                </a:gdLst>
                <a:ahLst/>
                <a:cxnLst>
                  <a:cxn ang="0">
                    <a:pos x="T0" y="T1"/>
                  </a:cxn>
                  <a:cxn ang="0">
                    <a:pos x="T2" y="T3"/>
                  </a:cxn>
                  <a:cxn ang="0">
                    <a:pos x="T4" y="T5"/>
                  </a:cxn>
                  <a:cxn ang="0">
                    <a:pos x="T6" y="T7"/>
                  </a:cxn>
                  <a:cxn ang="0">
                    <a:pos x="T8" y="T9"/>
                  </a:cxn>
                </a:cxnLst>
                <a:rect l="0" t="0" r="r" b="b"/>
                <a:pathLst>
                  <a:path w="672" h="681">
                    <a:moveTo>
                      <a:pt x="202" y="680"/>
                    </a:moveTo>
                    <a:lnTo>
                      <a:pt x="0" y="212"/>
                    </a:lnTo>
                    <a:lnTo>
                      <a:pt x="460" y="0"/>
                    </a:lnTo>
                    <a:lnTo>
                      <a:pt x="671" y="469"/>
                    </a:lnTo>
                    <a:lnTo>
                      <a:pt x="202" y="6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70" name="Freeform 212">
                <a:extLst>
                  <a:ext uri="{FF2B5EF4-FFF2-40B4-BE49-F238E27FC236}">
                    <a16:creationId xmlns:a16="http://schemas.microsoft.com/office/drawing/2014/main" id="{650D01EB-FB84-EED2-E7D5-D567F205B96B}"/>
                  </a:ext>
                </a:extLst>
              </p:cNvPr>
              <p:cNvSpPr>
                <a:spLocks noChangeArrowheads="1"/>
              </p:cNvSpPr>
              <p:nvPr/>
            </p:nvSpPr>
            <p:spPr bwMode="auto">
              <a:xfrm>
                <a:off x="9862818" y="7190289"/>
                <a:ext cx="711374" cy="720734"/>
              </a:xfrm>
              <a:custGeom>
                <a:avLst/>
                <a:gdLst>
                  <a:gd name="T0" fmla="*/ 212 w 672"/>
                  <a:gd name="T1" fmla="*/ 680 h 681"/>
                  <a:gd name="T2" fmla="*/ 0 w 672"/>
                  <a:gd name="T3" fmla="*/ 212 h 681"/>
                  <a:gd name="T4" fmla="*/ 460 w 672"/>
                  <a:gd name="T5" fmla="*/ 0 h 681"/>
                  <a:gd name="T6" fmla="*/ 671 w 672"/>
                  <a:gd name="T7" fmla="*/ 469 h 681"/>
                  <a:gd name="T8" fmla="*/ 212 w 672"/>
                  <a:gd name="T9" fmla="*/ 680 h 681"/>
                </a:gdLst>
                <a:ahLst/>
                <a:cxnLst>
                  <a:cxn ang="0">
                    <a:pos x="T0" y="T1"/>
                  </a:cxn>
                  <a:cxn ang="0">
                    <a:pos x="T2" y="T3"/>
                  </a:cxn>
                  <a:cxn ang="0">
                    <a:pos x="T4" y="T5"/>
                  </a:cxn>
                  <a:cxn ang="0">
                    <a:pos x="T6" y="T7"/>
                  </a:cxn>
                  <a:cxn ang="0">
                    <a:pos x="T8" y="T9"/>
                  </a:cxn>
                </a:cxnLst>
                <a:rect l="0" t="0" r="r" b="b"/>
                <a:pathLst>
                  <a:path w="672" h="681">
                    <a:moveTo>
                      <a:pt x="212" y="680"/>
                    </a:moveTo>
                    <a:lnTo>
                      <a:pt x="0" y="212"/>
                    </a:lnTo>
                    <a:lnTo>
                      <a:pt x="460" y="0"/>
                    </a:lnTo>
                    <a:lnTo>
                      <a:pt x="671" y="469"/>
                    </a:lnTo>
                    <a:lnTo>
                      <a:pt x="212" y="6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71" name="Freeform 213">
                <a:extLst>
                  <a:ext uri="{FF2B5EF4-FFF2-40B4-BE49-F238E27FC236}">
                    <a16:creationId xmlns:a16="http://schemas.microsoft.com/office/drawing/2014/main" id="{B6ACE17A-C43F-5DFC-EB46-2899124F5D29}"/>
                  </a:ext>
                </a:extLst>
              </p:cNvPr>
              <p:cNvSpPr>
                <a:spLocks noChangeArrowheads="1"/>
              </p:cNvSpPr>
              <p:nvPr/>
            </p:nvSpPr>
            <p:spPr bwMode="auto">
              <a:xfrm>
                <a:off x="12221584" y="8088866"/>
                <a:ext cx="711374" cy="720734"/>
              </a:xfrm>
              <a:custGeom>
                <a:avLst/>
                <a:gdLst>
                  <a:gd name="T0" fmla="*/ 0 w 671"/>
                  <a:gd name="T1" fmla="*/ 211 h 680"/>
                  <a:gd name="T2" fmla="*/ 458 w 671"/>
                  <a:gd name="T3" fmla="*/ 0 h 680"/>
                  <a:gd name="T4" fmla="*/ 670 w 671"/>
                  <a:gd name="T5" fmla="*/ 468 h 680"/>
                  <a:gd name="T6" fmla="*/ 210 w 671"/>
                  <a:gd name="T7" fmla="*/ 679 h 680"/>
                  <a:gd name="T8" fmla="*/ 0 w 671"/>
                  <a:gd name="T9" fmla="*/ 211 h 680"/>
                </a:gdLst>
                <a:ahLst/>
                <a:cxnLst>
                  <a:cxn ang="0">
                    <a:pos x="T0" y="T1"/>
                  </a:cxn>
                  <a:cxn ang="0">
                    <a:pos x="T2" y="T3"/>
                  </a:cxn>
                  <a:cxn ang="0">
                    <a:pos x="T4" y="T5"/>
                  </a:cxn>
                  <a:cxn ang="0">
                    <a:pos x="T6" y="T7"/>
                  </a:cxn>
                  <a:cxn ang="0">
                    <a:pos x="T8" y="T9"/>
                  </a:cxn>
                </a:cxnLst>
                <a:rect l="0" t="0" r="r" b="b"/>
                <a:pathLst>
                  <a:path w="671" h="680">
                    <a:moveTo>
                      <a:pt x="0" y="211"/>
                    </a:moveTo>
                    <a:lnTo>
                      <a:pt x="458" y="0"/>
                    </a:lnTo>
                    <a:lnTo>
                      <a:pt x="670" y="468"/>
                    </a:lnTo>
                    <a:lnTo>
                      <a:pt x="210" y="679"/>
                    </a:lnTo>
                    <a:lnTo>
                      <a:pt x="0" y="21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72" name="Freeform 214">
                <a:extLst>
                  <a:ext uri="{FF2B5EF4-FFF2-40B4-BE49-F238E27FC236}">
                    <a16:creationId xmlns:a16="http://schemas.microsoft.com/office/drawing/2014/main" id="{B2583BC3-6A19-6AD6-0237-3D69E86A33A7}"/>
                  </a:ext>
                </a:extLst>
              </p:cNvPr>
              <p:cNvSpPr>
                <a:spLocks noChangeArrowheads="1"/>
              </p:cNvSpPr>
              <p:nvPr/>
            </p:nvSpPr>
            <p:spPr bwMode="auto">
              <a:xfrm>
                <a:off x="10761395" y="4836201"/>
                <a:ext cx="711374" cy="720734"/>
              </a:xfrm>
              <a:custGeom>
                <a:avLst/>
                <a:gdLst>
                  <a:gd name="T0" fmla="*/ 0 w 671"/>
                  <a:gd name="T1" fmla="*/ 211 h 681"/>
                  <a:gd name="T2" fmla="*/ 459 w 671"/>
                  <a:gd name="T3" fmla="*/ 0 h 681"/>
                  <a:gd name="T4" fmla="*/ 670 w 671"/>
                  <a:gd name="T5" fmla="*/ 468 h 681"/>
                  <a:gd name="T6" fmla="*/ 202 w 671"/>
                  <a:gd name="T7" fmla="*/ 680 h 681"/>
                  <a:gd name="T8" fmla="*/ 0 w 671"/>
                  <a:gd name="T9" fmla="*/ 211 h 681"/>
                </a:gdLst>
                <a:ahLst/>
                <a:cxnLst>
                  <a:cxn ang="0">
                    <a:pos x="T0" y="T1"/>
                  </a:cxn>
                  <a:cxn ang="0">
                    <a:pos x="T2" y="T3"/>
                  </a:cxn>
                  <a:cxn ang="0">
                    <a:pos x="T4" y="T5"/>
                  </a:cxn>
                  <a:cxn ang="0">
                    <a:pos x="T6" y="T7"/>
                  </a:cxn>
                  <a:cxn ang="0">
                    <a:pos x="T8" y="T9"/>
                  </a:cxn>
                </a:cxnLst>
                <a:rect l="0" t="0" r="r" b="b"/>
                <a:pathLst>
                  <a:path w="671" h="681">
                    <a:moveTo>
                      <a:pt x="0" y="211"/>
                    </a:moveTo>
                    <a:lnTo>
                      <a:pt x="459" y="0"/>
                    </a:lnTo>
                    <a:lnTo>
                      <a:pt x="670" y="468"/>
                    </a:lnTo>
                    <a:lnTo>
                      <a:pt x="202" y="680"/>
                    </a:lnTo>
                    <a:lnTo>
                      <a:pt x="0" y="21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73" name="Freeform 215">
                <a:extLst>
                  <a:ext uri="{FF2B5EF4-FFF2-40B4-BE49-F238E27FC236}">
                    <a16:creationId xmlns:a16="http://schemas.microsoft.com/office/drawing/2014/main" id="{F2293E0C-36F1-9B33-F7B9-6D55966219B2}"/>
                  </a:ext>
                </a:extLst>
              </p:cNvPr>
              <p:cNvSpPr>
                <a:spLocks noChangeArrowheads="1"/>
              </p:cNvSpPr>
              <p:nvPr/>
            </p:nvSpPr>
            <p:spPr bwMode="auto">
              <a:xfrm>
                <a:off x="13166963" y="7106047"/>
                <a:ext cx="692654" cy="702014"/>
              </a:xfrm>
              <a:custGeom>
                <a:avLst/>
                <a:gdLst>
                  <a:gd name="T0" fmla="*/ 0 w 653"/>
                  <a:gd name="T1" fmla="*/ 477 h 662"/>
                  <a:gd name="T2" fmla="*/ 175 w 653"/>
                  <a:gd name="T3" fmla="*/ 0 h 662"/>
                  <a:gd name="T4" fmla="*/ 652 w 653"/>
                  <a:gd name="T5" fmla="*/ 183 h 662"/>
                  <a:gd name="T6" fmla="*/ 478 w 653"/>
                  <a:gd name="T7" fmla="*/ 661 h 662"/>
                  <a:gd name="T8" fmla="*/ 0 w 653"/>
                  <a:gd name="T9" fmla="*/ 477 h 662"/>
                </a:gdLst>
                <a:ahLst/>
                <a:cxnLst>
                  <a:cxn ang="0">
                    <a:pos x="T0" y="T1"/>
                  </a:cxn>
                  <a:cxn ang="0">
                    <a:pos x="T2" y="T3"/>
                  </a:cxn>
                  <a:cxn ang="0">
                    <a:pos x="T4" y="T5"/>
                  </a:cxn>
                  <a:cxn ang="0">
                    <a:pos x="T6" y="T7"/>
                  </a:cxn>
                  <a:cxn ang="0">
                    <a:pos x="T8" y="T9"/>
                  </a:cxn>
                </a:cxnLst>
                <a:rect l="0" t="0" r="r" b="b"/>
                <a:pathLst>
                  <a:path w="653" h="662">
                    <a:moveTo>
                      <a:pt x="0" y="477"/>
                    </a:moveTo>
                    <a:lnTo>
                      <a:pt x="175" y="0"/>
                    </a:lnTo>
                    <a:lnTo>
                      <a:pt x="652" y="183"/>
                    </a:lnTo>
                    <a:lnTo>
                      <a:pt x="478" y="661"/>
                    </a:lnTo>
                    <a:lnTo>
                      <a:pt x="0" y="4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74" name="Freeform 216">
                <a:extLst>
                  <a:ext uri="{FF2B5EF4-FFF2-40B4-BE49-F238E27FC236}">
                    <a16:creationId xmlns:a16="http://schemas.microsoft.com/office/drawing/2014/main" id="{7949CA6F-DD5A-C7F6-8D96-AB64CCDEA0FB}"/>
                  </a:ext>
                </a:extLst>
              </p:cNvPr>
              <p:cNvSpPr>
                <a:spLocks noChangeArrowheads="1"/>
              </p:cNvSpPr>
              <p:nvPr/>
            </p:nvSpPr>
            <p:spPr bwMode="auto">
              <a:xfrm>
                <a:off x="9825377" y="5837740"/>
                <a:ext cx="702014" cy="702014"/>
              </a:xfrm>
              <a:custGeom>
                <a:avLst/>
                <a:gdLst>
                  <a:gd name="T0" fmla="*/ 0 w 662"/>
                  <a:gd name="T1" fmla="*/ 478 h 663"/>
                  <a:gd name="T2" fmla="*/ 183 w 662"/>
                  <a:gd name="T3" fmla="*/ 0 h 663"/>
                  <a:gd name="T4" fmla="*/ 661 w 662"/>
                  <a:gd name="T5" fmla="*/ 184 h 663"/>
                  <a:gd name="T6" fmla="*/ 477 w 662"/>
                  <a:gd name="T7" fmla="*/ 662 h 663"/>
                  <a:gd name="T8" fmla="*/ 0 w 662"/>
                  <a:gd name="T9" fmla="*/ 478 h 663"/>
                </a:gdLst>
                <a:ahLst/>
                <a:cxnLst>
                  <a:cxn ang="0">
                    <a:pos x="T0" y="T1"/>
                  </a:cxn>
                  <a:cxn ang="0">
                    <a:pos x="T2" y="T3"/>
                  </a:cxn>
                  <a:cxn ang="0">
                    <a:pos x="T4" y="T5"/>
                  </a:cxn>
                  <a:cxn ang="0">
                    <a:pos x="T6" y="T7"/>
                  </a:cxn>
                  <a:cxn ang="0">
                    <a:pos x="T8" y="T9"/>
                  </a:cxn>
                </a:cxnLst>
                <a:rect l="0" t="0" r="r" b="b"/>
                <a:pathLst>
                  <a:path w="662" h="663">
                    <a:moveTo>
                      <a:pt x="0" y="478"/>
                    </a:moveTo>
                    <a:lnTo>
                      <a:pt x="183" y="0"/>
                    </a:lnTo>
                    <a:lnTo>
                      <a:pt x="661" y="184"/>
                    </a:lnTo>
                    <a:lnTo>
                      <a:pt x="477" y="662"/>
                    </a:lnTo>
                    <a:lnTo>
                      <a:pt x="0" y="4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75" name="Freeform 217">
                <a:extLst>
                  <a:ext uri="{FF2B5EF4-FFF2-40B4-BE49-F238E27FC236}">
                    <a16:creationId xmlns:a16="http://schemas.microsoft.com/office/drawing/2014/main" id="{C48AD36D-0DCB-EA33-4AA5-C8333F4E2E2A}"/>
                  </a:ext>
                </a:extLst>
              </p:cNvPr>
              <p:cNvSpPr>
                <a:spLocks noChangeArrowheads="1"/>
              </p:cNvSpPr>
              <p:nvPr/>
            </p:nvSpPr>
            <p:spPr bwMode="auto">
              <a:xfrm>
                <a:off x="10869039" y="8140346"/>
                <a:ext cx="692654" cy="702014"/>
              </a:xfrm>
              <a:custGeom>
                <a:avLst/>
                <a:gdLst>
                  <a:gd name="T0" fmla="*/ 174 w 653"/>
                  <a:gd name="T1" fmla="*/ 0 h 662"/>
                  <a:gd name="T2" fmla="*/ 652 w 653"/>
                  <a:gd name="T3" fmla="*/ 183 h 662"/>
                  <a:gd name="T4" fmla="*/ 478 w 653"/>
                  <a:gd name="T5" fmla="*/ 661 h 662"/>
                  <a:gd name="T6" fmla="*/ 0 w 653"/>
                  <a:gd name="T7" fmla="*/ 477 h 662"/>
                  <a:gd name="T8" fmla="*/ 174 w 653"/>
                  <a:gd name="T9" fmla="*/ 0 h 662"/>
                </a:gdLst>
                <a:ahLst/>
                <a:cxnLst>
                  <a:cxn ang="0">
                    <a:pos x="T0" y="T1"/>
                  </a:cxn>
                  <a:cxn ang="0">
                    <a:pos x="T2" y="T3"/>
                  </a:cxn>
                  <a:cxn ang="0">
                    <a:pos x="T4" y="T5"/>
                  </a:cxn>
                  <a:cxn ang="0">
                    <a:pos x="T6" y="T7"/>
                  </a:cxn>
                  <a:cxn ang="0">
                    <a:pos x="T8" y="T9"/>
                  </a:cxn>
                </a:cxnLst>
                <a:rect l="0" t="0" r="r" b="b"/>
                <a:pathLst>
                  <a:path w="653" h="662">
                    <a:moveTo>
                      <a:pt x="174" y="0"/>
                    </a:moveTo>
                    <a:lnTo>
                      <a:pt x="652" y="183"/>
                    </a:lnTo>
                    <a:lnTo>
                      <a:pt x="478" y="661"/>
                    </a:lnTo>
                    <a:lnTo>
                      <a:pt x="0" y="477"/>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76" name="Freeform 218">
                <a:extLst>
                  <a:ext uri="{FF2B5EF4-FFF2-40B4-BE49-F238E27FC236}">
                    <a16:creationId xmlns:a16="http://schemas.microsoft.com/office/drawing/2014/main" id="{65B7DEA3-8EC3-3511-8DA2-CC8260D09FE1}"/>
                  </a:ext>
                </a:extLst>
              </p:cNvPr>
              <p:cNvSpPr>
                <a:spLocks noChangeArrowheads="1"/>
              </p:cNvSpPr>
              <p:nvPr/>
            </p:nvSpPr>
            <p:spPr bwMode="auto">
              <a:xfrm>
                <a:off x="12123304" y="4803441"/>
                <a:ext cx="702014" cy="702014"/>
              </a:xfrm>
              <a:custGeom>
                <a:avLst/>
                <a:gdLst>
                  <a:gd name="T0" fmla="*/ 183 w 662"/>
                  <a:gd name="T1" fmla="*/ 0 h 663"/>
                  <a:gd name="T2" fmla="*/ 661 w 662"/>
                  <a:gd name="T3" fmla="*/ 184 h 663"/>
                  <a:gd name="T4" fmla="*/ 486 w 662"/>
                  <a:gd name="T5" fmla="*/ 662 h 663"/>
                  <a:gd name="T6" fmla="*/ 0 w 662"/>
                  <a:gd name="T7" fmla="*/ 478 h 663"/>
                  <a:gd name="T8" fmla="*/ 183 w 662"/>
                  <a:gd name="T9" fmla="*/ 0 h 663"/>
                </a:gdLst>
                <a:ahLst/>
                <a:cxnLst>
                  <a:cxn ang="0">
                    <a:pos x="T0" y="T1"/>
                  </a:cxn>
                  <a:cxn ang="0">
                    <a:pos x="T2" y="T3"/>
                  </a:cxn>
                  <a:cxn ang="0">
                    <a:pos x="T4" y="T5"/>
                  </a:cxn>
                  <a:cxn ang="0">
                    <a:pos x="T6" y="T7"/>
                  </a:cxn>
                  <a:cxn ang="0">
                    <a:pos x="T8" y="T9"/>
                  </a:cxn>
                </a:cxnLst>
                <a:rect l="0" t="0" r="r" b="b"/>
                <a:pathLst>
                  <a:path w="662" h="663">
                    <a:moveTo>
                      <a:pt x="183" y="0"/>
                    </a:moveTo>
                    <a:lnTo>
                      <a:pt x="661" y="184"/>
                    </a:lnTo>
                    <a:lnTo>
                      <a:pt x="486" y="662"/>
                    </a:lnTo>
                    <a:lnTo>
                      <a:pt x="0" y="478"/>
                    </a:lnTo>
                    <a:lnTo>
                      <a:pt x="18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grpSp>
        <p:sp>
          <p:nvSpPr>
            <p:cNvPr id="177" name="Freeform 219">
              <a:extLst>
                <a:ext uri="{FF2B5EF4-FFF2-40B4-BE49-F238E27FC236}">
                  <a16:creationId xmlns:a16="http://schemas.microsoft.com/office/drawing/2014/main" id="{65175E77-2A72-DA9A-5544-E2F6C766CC34}"/>
                </a:ext>
              </a:extLst>
            </p:cNvPr>
            <p:cNvSpPr>
              <a:spLocks noChangeArrowheads="1"/>
            </p:cNvSpPr>
            <p:nvPr/>
          </p:nvSpPr>
          <p:spPr bwMode="auto">
            <a:xfrm>
              <a:off x="12389831" y="4131281"/>
              <a:ext cx="3159061" cy="3159061"/>
            </a:xfrm>
            <a:custGeom>
              <a:avLst/>
              <a:gdLst>
                <a:gd name="T0" fmla="*/ 2030 w 2977"/>
                <a:gd name="T1" fmla="*/ 2682 h 2977"/>
                <a:gd name="T2" fmla="*/ 2030 w 2977"/>
                <a:gd name="T3" fmla="*/ 2682 h 2977"/>
                <a:gd name="T4" fmla="*/ 303 w 2977"/>
                <a:gd name="T5" fmla="*/ 2020 h 2977"/>
                <a:gd name="T6" fmla="*/ 956 w 2977"/>
                <a:gd name="T7" fmla="*/ 294 h 2977"/>
                <a:gd name="T8" fmla="*/ 2682 w 2977"/>
                <a:gd name="T9" fmla="*/ 955 h 2977"/>
                <a:gd name="T10" fmla="*/ 2030 w 2977"/>
                <a:gd name="T11" fmla="*/ 2682 h 2977"/>
              </a:gdLst>
              <a:ahLst/>
              <a:cxnLst>
                <a:cxn ang="0">
                  <a:pos x="T0" y="T1"/>
                </a:cxn>
                <a:cxn ang="0">
                  <a:pos x="T2" y="T3"/>
                </a:cxn>
                <a:cxn ang="0">
                  <a:pos x="T4" y="T5"/>
                </a:cxn>
                <a:cxn ang="0">
                  <a:pos x="T6" y="T7"/>
                </a:cxn>
                <a:cxn ang="0">
                  <a:pos x="T8" y="T9"/>
                </a:cxn>
                <a:cxn ang="0">
                  <a:pos x="T10" y="T11"/>
                </a:cxn>
              </a:cxnLst>
              <a:rect l="0" t="0" r="r" b="b"/>
              <a:pathLst>
                <a:path w="2977" h="2977">
                  <a:moveTo>
                    <a:pt x="2030" y="2682"/>
                  </a:moveTo>
                  <a:lnTo>
                    <a:pt x="2030" y="2682"/>
                  </a:lnTo>
                  <a:cubicBezTo>
                    <a:pt x="1369" y="2976"/>
                    <a:pt x="597" y="2682"/>
                    <a:pt x="303" y="2020"/>
                  </a:cubicBezTo>
                  <a:cubicBezTo>
                    <a:pt x="0" y="1369"/>
                    <a:pt x="294" y="588"/>
                    <a:pt x="956" y="294"/>
                  </a:cubicBezTo>
                  <a:cubicBezTo>
                    <a:pt x="1617" y="0"/>
                    <a:pt x="2388" y="294"/>
                    <a:pt x="2682" y="955"/>
                  </a:cubicBezTo>
                  <a:cubicBezTo>
                    <a:pt x="2976" y="1607"/>
                    <a:pt x="2682" y="2378"/>
                    <a:pt x="2030" y="2682"/>
                  </a:cubicBezTo>
                </a:path>
              </a:pathLst>
            </a:custGeom>
            <a:solidFill>
              <a:schemeClr val="bg2"/>
            </a:solidFill>
            <a:ln>
              <a:noFill/>
            </a:ln>
            <a:effectLst/>
          </p:spPr>
          <p:txBody>
            <a:bodyPr wrap="none" anchor="ctr"/>
            <a:lstStyle/>
            <a:p>
              <a:endParaRPr lang="es-MX" dirty="0"/>
            </a:p>
          </p:txBody>
        </p:sp>
        <p:sp>
          <p:nvSpPr>
            <p:cNvPr id="182" name="CuadroTexto 395">
              <a:extLst>
                <a:ext uri="{FF2B5EF4-FFF2-40B4-BE49-F238E27FC236}">
                  <a16:creationId xmlns:a16="http://schemas.microsoft.com/office/drawing/2014/main" id="{EB0BAA1C-2EC1-5212-67A1-228F1F165D21}"/>
                </a:ext>
              </a:extLst>
            </p:cNvPr>
            <p:cNvSpPr txBox="1"/>
            <p:nvPr/>
          </p:nvSpPr>
          <p:spPr>
            <a:xfrm>
              <a:off x="12692140" y="5004079"/>
              <a:ext cx="2630212" cy="1015663"/>
            </a:xfrm>
            <a:prstGeom prst="rect">
              <a:avLst/>
            </a:prstGeom>
            <a:noFill/>
          </p:spPr>
          <p:txBody>
            <a:bodyPr wrap="square" rtlCol="0">
              <a:spAutoFit/>
            </a:bodyPr>
            <a:lstStyle/>
            <a:p>
              <a:pPr algn="ctr"/>
              <a:r>
                <a:rPr lang="en-US" sz="2000" b="1" dirty="0">
                  <a:solidFill>
                    <a:schemeClr val="tx2"/>
                  </a:solidFill>
                  <a:latin typeface="Lato" charset="0"/>
                  <a:ea typeface="Lato" charset="0"/>
                  <a:cs typeface="Lato" charset="0"/>
                </a:rPr>
                <a:t>Curricul</a:t>
              </a:r>
              <a:r>
                <a:rPr lang="sq-AL" sz="2000" b="1" dirty="0">
                  <a:solidFill>
                    <a:schemeClr val="tx2"/>
                  </a:solidFill>
                  <a:latin typeface="Lato" charset="0"/>
                  <a:ea typeface="Lato" charset="0"/>
                  <a:cs typeface="Lato" charset="0"/>
                </a:rPr>
                <a:t>a</a:t>
              </a:r>
              <a:r>
                <a:rPr lang="en-US" sz="2000" b="1" dirty="0">
                  <a:solidFill>
                    <a:schemeClr val="tx2"/>
                  </a:solidFill>
                  <a:latin typeface="Lato" charset="0"/>
                  <a:ea typeface="Lato" charset="0"/>
                  <a:cs typeface="Lato" charset="0"/>
                </a:rPr>
                <a:t> </a:t>
              </a:r>
              <a:r>
                <a:rPr lang="sq-AL" sz="2000" b="1" dirty="0">
                  <a:solidFill>
                    <a:schemeClr val="tx2"/>
                  </a:solidFill>
                  <a:latin typeface="Lato" charset="0"/>
                  <a:ea typeface="Lato" charset="0"/>
                  <a:cs typeface="Lato" charset="0"/>
                </a:rPr>
                <a:t>F</a:t>
              </a:r>
              <a:r>
                <a:rPr lang="en-US" sz="2000" b="1" dirty="0">
                  <a:solidFill>
                    <a:schemeClr val="tx2"/>
                  </a:solidFill>
                  <a:latin typeface="Lato" charset="0"/>
                  <a:ea typeface="Lato" charset="0"/>
                  <a:cs typeface="Lato" charset="0"/>
                </a:rPr>
                <a:t>ramework </a:t>
              </a:r>
              <a:r>
                <a:rPr lang="sq-AL" sz="2000" b="1" dirty="0">
                  <a:solidFill>
                    <a:schemeClr val="tx2"/>
                  </a:solidFill>
                  <a:latin typeface="Lato" charset="0"/>
                  <a:ea typeface="Lato" charset="0"/>
                  <a:cs typeface="Lato" charset="0"/>
                </a:rPr>
                <a:t>for</a:t>
              </a:r>
              <a:r>
                <a:rPr lang="en-US" sz="2000" b="1" dirty="0">
                  <a:solidFill>
                    <a:schemeClr val="tx2"/>
                  </a:solidFill>
                  <a:latin typeface="Lato" charset="0"/>
                  <a:ea typeface="Lato" charset="0"/>
                  <a:cs typeface="Lato" charset="0"/>
                </a:rPr>
                <a:t> </a:t>
              </a:r>
              <a:r>
                <a:rPr lang="sq-AL" sz="2000" b="1" dirty="0">
                  <a:solidFill>
                    <a:schemeClr val="tx2"/>
                  </a:solidFill>
                  <a:latin typeface="Lato" charset="0"/>
                  <a:ea typeface="Lato" charset="0"/>
                  <a:cs typeface="Lato" charset="0"/>
                </a:rPr>
                <a:t>P</a:t>
              </a:r>
              <a:r>
                <a:rPr lang="en-US" sz="2000" b="1" dirty="0">
                  <a:solidFill>
                    <a:schemeClr val="tx2"/>
                  </a:solidFill>
                  <a:latin typeface="Lato" charset="0"/>
                  <a:ea typeface="Lato" charset="0"/>
                  <a:cs typeface="Lato" charset="0"/>
                </a:rPr>
                <a:t>reschool </a:t>
              </a:r>
              <a:r>
                <a:rPr lang="sq-AL" sz="2000" b="1" dirty="0">
                  <a:solidFill>
                    <a:schemeClr val="tx2"/>
                  </a:solidFill>
                  <a:latin typeface="Lato" charset="0"/>
                  <a:ea typeface="Lato" charset="0"/>
                  <a:cs typeface="Lato" charset="0"/>
                </a:rPr>
                <a:t>E</a:t>
              </a:r>
              <a:r>
                <a:rPr lang="en-US" sz="2000" b="1" dirty="0">
                  <a:solidFill>
                    <a:schemeClr val="tx2"/>
                  </a:solidFill>
                  <a:latin typeface="Lato" charset="0"/>
                  <a:ea typeface="Lato" charset="0"/>
                  <a:cs typeface="Lato" charset="0"/>
                </a:rPr>
                <a:t>ducation</a:t>
              </a:r>
            </a:p>
          </p:txBody>
        </p:sp>
      </p:grpSp>
      <p:grpSp>
        <p:nvGrpSpPr>
          <p:cNvPr id="186" name="Group 185">
            <a:extLst>
              <a:ext uri="{FF2B5EF4-FFF2-40B4-BE49-F238E27FC236}">
                <a16:creationId xmlns:a16="http://schemas.microsoft.com/office/drawing/2014/main" id="{C1D69047-0CCE-13AB-5199-024C88E4DAAC}"/>
              </a:ext>
            </a:extLst>
          </p:cNvPr>
          <p:cNvGrpSpPr/>
          <p:nvPr/>
        </p:nvGrpSpPr>
        <p:grpSpPr>
          <a:xfrm>
            <a:off x="9144000" y="114300"/>
            <a:ext cx="4067002" cy="4067002"/>
            <a:chOff x="9656455" y="508891"/>
            <a:chExt cx="4067002" cy="4067002"/>
          </a:xfrm>
        </p:grpSpPr>
        <p:grpSp>
          <p:nvGrpSpPr>
            <p:cNvPr id="123" name="Grupo 3">
              <a:extLst>
                <a:ext uri="{FF2B5EF4-FFF2-40B4-BE49-F238E27FC236}">
                  <a16:creationId xmlns:a16="http://schemas.microsoft.com/office/drawing/2014/main" id="{A6634D47-ABEA-598C-7040-4266FD7E36CC}"/>
                </a:ext>
              </a:extLst>
            </p:cNvPr>
            <p:cNvGrpSpPr/>
            <p:nvPr/>
          </p:nvGrpSpPr>
          <p:grpSpPr>
            <a:xfrm>
              <a:off x="9656455" y="508891"/>
              <a:ext cx="4067002" cy="4067002"/>
              <a:chOff x="7494691" y="1176369"/>
              <a:chExt cx="4067002" cy="4067002"/>
            </a:xfrm>
            <a:solidFill>
              <a:schemeClr val="accent2"/>
            </a:solidFill>
          </p:grpSpPr>
          <p:sp>
            <p:nvSpPr>
              <p:cNvPr id="124" name="Freeform 170">
                <a:extLst>
                  <a:ext uri="{FF2B5EF4-FFF2-40B4-BE49-F238E27FC236}">
                    <a16:creationId xmlns:a16="http://schemas.microsoft.com/office/drawing/2014/main" id="{65E8F516-925E-40CF-567F-7E5475146F71}"/>
                  </a:ext>
                </a:extLst>
              </p:cNvPr>
              <p:cNvSpPr>
                <a:spLocks noChangeArrowheads="1"/>
              </p:cNvSpPr>
              <p:nvPr/>
            </p:nvSpPr>
            <p:spPr bwMode="auto">
              <a:xfrm>
                <a:off x="7494691" y="1176369"/>
                <a:ext cx="4067002" cy="4067002"/>
              </a:xfrm>
              <a:custGeom>
                <a:avLst/>
                <a:gdLst>
                  <a:gd name="T0" fmla="*/ 2609 w 3832"/>
                  <a:gd name="T1" fmla="*/ 3446 h 3833"/>
                  <a:gd name="T2" fmla="*/ 2609 w 3832"/>
                  <a:gd name="T3" fmla="*/ 3446 h 3833"/>
                  <a:gd name="T4" fmla="*/ 386 w 3832"/>
                  <a:gd name="T5" fmla="*/ 2601 h 3833"/>
                  <a:gd name="T6" fmla="*/ 1231 w 3832"/>
                  <a:gd name="T7" fmla="*/ 377 h 3833"/>
                  <a:gd name="T8" fmla="*/ 3454 w 3832"/>
                  <a:gd name="T9" fmla="*/ 1223 h 3833"/>
                  <a:gd name="T10" fmla="*/ 2609 w 3832"/>
                  <a:gd name="T11" fmla="*/ 3446 h 3833"/>
                </a:gdLst>
                <a:ahLst/>
                <a:cxnLst>
                  <a:cxn ang="0">
                    <a:pos x="T0" y="T1"/>
                  </a:cxn>
                  <a:cxn ang="0">
                    <a:pos x="T2" y="T3"/>
                  </a:cxn>
                  <a:cxn ang="0">
                    <a:pos x="T4" y="T5"/>
                  </a:cxn>
                  <a:cxn ang="0">
                    <a:pos x="T6" y="T7"/>
                  </a:cxn>
                  <a:cxn ang="0">
                    <a:pos x="T8" y="T9"/>
                  </a:cxn>
                  <a:cxn ang="0">
                    <a:pos x="T10" y="T11"/>
                  </a:cxn>
                </a:cxnLst>
                <a:rect l="0" t="0" r="r" b="b"/>
                <a:pathLst>
                  <a:path w="3832" h="3833">
                    <a:moveTo>
                      <a:pt x="2609" y="3446"/>
                    </a:moveTo>
                    <a:lnTo>
                      <a:pt x="2609" y="3446"/>
                    </a:lnTo>
                    <a:cubicBezTo>
                      <a:pt x="1764" y="3832"/>
                      <a:pt x="762" y="3455"/>
                      <a:pt x="386" y="2601"/>
                    </a:cubicBezTo>
                    <a:cubicBezTo>
                      <a:pt x="0" y="1755"/>
                      <a:pt x="376" y="763"/>
                      <a:pt x="1231" y="377"/>
                    </a:cubicBezTo>
                    <a:cubicBezTo>
                      <a:pt x="2076" y="0"/>
                      <a:pt x="3069" y="377"/>
                      <a:pt x="3454" y="1223"/>
                    </a:cubicBezTo>
                    <a:cubicBezTo>
                      <a:pt x="3831" y="2068"/>
                      <a:pt x="3454" y="3069"/>
                      <a:pt x="2609" y="34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25" name="Freeform 171">
                <a:extLst>
                  <a:ext uri="{FF2B5EF4-FFF2-40B4-BE49-F238E27FC236}">
                    <a16:creationId xmlns:a16="http://schemas.microsoft.com/office/drawing/2014/main" id="{24B3AB91-225E-2ADB-9EB2-F63081230F89}"/>
                  </a:ext>
                </a:extLst>
              </p:cNvPr>
              <p:cNvSpPr>
                <a:spLocks noChangeArrowheads="1"/>
              </p:cNvSpPr>
              <p:nvPr/>
            </p:nvSpPr>
            <p:spPr bwMode="auto">
              <a:xfrm>
                <a:off x="10798836" y="2112387"/>
                <a:ext cx="711374" cy="720734"/>
              </a:xfrm>
              <a:custGeom>
                <a:avLst/>
                <a:gdLst>
                  <a:gd name="T0" fmla="*/ 212 w 672"/>
                  <a:gd name="T1" fmla="*/ 680 h 681"/>
                  <a:gd name="T2" fmla="*/ 0 w 672"/>
                  <a:gd name="T3" fmla="*/ 212 h 681"/>
                  <a:gd name="T4" fmla="*/ 469 w 672"/>
                  <a:gd name="T5" fmla="*/ 0 h 681"/>
                  <a:gd name="T6" fmla="*/ 671 w 672"/>
                  <a:gd name="T7" fmla="*/ 469 h 681"/>
                  <a:gd name="T8" fmla="*/ 212 w 672"/>
                  <a:gd name="T9" fmla="*/ 680 h 681"/>
                </a:gdLst>
                <a:ahLst/>
                <a:cxnLst>
                  <a:cxn ang="0">
                    <a:pos x="T0" y="T1"/>
                  </a:cxn>
                  <a:cxn ang="0">
                    <a:pos x="T2" y="T3"/>
                  </a:cxn>
                  <a:cxn ang="0">
                    <a:pos x="T4" y="T5"/>
                  </a:cxn>
                  <a:cxn ang="0">
                    <a:pos x="T6" y="T7"/>
                  </a:cxn>
                  <a:cxn ang="0">
                    <a:pos x="T8" y="T9"/>
                  </a:cxn>
                </a:cxnLst>
                <a:rect l="0" t="0" r="r" b="b"/>
                <a:pathLst>
                  <a:path w="672" h="681">
                    <a:moveTo>
                      <a:pt x="212" y="680"/>
                    </a:moveTo>
                    <a:lnTo>
                      <a:pt x="0" y="212"/>
                    </a:lnTo>
                    <a:lnTo>
                      <a:pt x="469" y="0"/>
                    </a:lnTo>
                    <a:lnTo>
                      <a:pt x="671" y="469"/>
                    </a:lnTo>
                    <a:lnTo>
                      <a:pt x="212" y="6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26" name="Freeform 172">
                <a:extLst>
                  <a:ext uri="{FF2B5EF4-FFF2-40B4-BE49-F238E27FC236}">
                    <a16:creationId xmlns:a16="http://schemas.microsoft.com/office/drawing/2014/main" id="{95C6FD70-2C56-7D5C-314B-804233680B04}"/>
                  </a:ext>
                </a:extLst>
              </p:cNvPr>
              <p:cNvSpPr>
                <a:spLocks noChangeArrowheads="1"/>
              </p:cNvSpPr>
              <p:nvPr/>
            </p:nvSpPr>
            <p:spPr bwMode="auto">
              <a:xfrm>
                <a:off x="7541492" y="3586618"/>
                <a:ext cx="720734" cy="711374"/>
              </a:xfrm>
              <a:custGeom>
                <a:avLst/>
                <a:gdLst>
                  <a:gd name="T0" fmla="*/ 212 w 681"/>
                  <a:gd name="T1" fmla="*/ 670 h 671"/>
                  <a:gd name="T2" fmla="*/ 0 w 681"/>
                  <a:gd name="T3" fmla="*/ 202 h 671"/>
                  <a:gd name="T4" fmla="*/ 469 w 681"/>
                  <a:gd name="T5" fmla="*/ 0 h 671"/>
                  <a:gd name="T6" fmla="*/ 680 w 681"/>
                  <a:gd name="T7" fmla="*/ 459 h 671"/>
                  <a:gd name="T8" fmla="*/ 212 w 681"/>
                  <a:gd name="T9" fmla="*/ 670 h 671"/>
                </a:gdLst>
                <a:ahLst/>
                <a:cxnLst>
                  <a:cxn ang="0">
                    <a:pos x="T0" y="T1"/>
                  </a:cxn>
                  <a:cxn ang="0">
                    <a:pos x="T2" y="T3"/>
                  </a:cxn>
                  <a:cxn ang="0">
                    <a:pos x="T4" y="T5"/>
                  </a:cxn>
                  <a:cxn ang="0">
                    <a:pos x="T6" y="T7"/>
                  </a:cxn>
                  <a:cxn ang="0">
                    <a:pos x="T8" y="T9"/>
                  </a:cxn>
                </a:cxnLst>
                <a:rect l="0" t="0" r="r" b="b"/>
                <a:pathLst>
                  <a:path w="681" h="671">
                    <a:moveTo>
                      <a:pt x="212" y="670"/>
                    </a:moveTo>
                    <a:lnTo>
                      <a:pt x="0" y="202"/>
                    </a:lnTo>
                    <a:lnTo>
                      <a:pt x="469" y="0"/>
                    </a:lnTo>
                    <a:lnTo>
                      <a:pt x="680" y="459"/>
                    </a:lnTo>
                    <a:lnTo>
                      <a:pt x="212"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27" name="Freeform 173">
                <a:extLst>
                  <a:ext uri="{FF2B5EF4-FFF2-40B4-BE49-F238E27FC236}">
                    <a16:creationId xmlns:a16="http://schemas.microsoft.com/office/drawing/2014/main" id="{8F7AEB4B-9308-84A0-9F56-2DFB4116CF4B}"/>
                  </a:ext>
                </a:extLst>
              </p:cNvPr>
              <p:cNvSpPr>
                <a:spLocks noChangeArrowheads="1"/>
              </p:cNvSpPr>
              <p:nvPr/>
            </p:nvSpPr>
            <p:spPr bwMode="auto">
              <a:xfrm>
                <a:off x="9900258" y="4471153"/>
                <a:ext cx="720734" cy="720734"/>
              </a:xfrm>
              <a:custGeom>
                <a:avLst/>
                <a:gdLst>
                  <a:gd name="T0" fmla="*/ 0 w 681"/>
                  <a:gd name="T1" fmla="*/ 211 h 681"/>
                  <a:gd name="T2" fmla="*/ 469 w 681"/>
                  <a:gd name="T3" fmla="*/ 0 h 681"/>
                  <a:gd name="T4" fmla="*/ 680 w 681"/>
                  <a:gd name="T5" fmla="*/ 469 h 681"/>
                  <a:gd name="T6" fmla="*/ 212 w 681"/>
                  <a:gd name="T7" fmla="*/ 680 h 681"/>
                  <a:gd name="T8" fmla="*/ 0 w 681"/>
                  <a:gd name="T9" fmla="*/ 211 h 681"/>
                </a:gdLst>
                <a:ahLst/>
                <a:cxnLst>
                  <a:cxn ang="0">
                    <a:pos x="T0" y="T1"/>
                  </a:cxn>
                  <a:cxn ang="0">
                    <a:pos x="T2" y="T3"/>
                  </a:cxn>
                  <a:cxn ang="0">
                    <a:pos x="T4" y="T5"/>
                  </a:cxn>
                  <a:cxn ang="0">
                    <a:pos x="T6" y="T7"/>
                  </a:cxn>
                  <a:cxn ang="0">
                    <a:pos x="T8" y="T9"/>
                  </a:cxn>
                </a:cxnLst>
                <a:rect l="0" t="0" r="r" b="b"/>
                <a:pathLst>
                  <a:path w="681" h="681">
                    <a:moveTo>
                      <a:pt x="0" y="211"/>
                    </a:moveTo>
                    <a:lnTo>
                      <a:pt x="469" y="0"/>
                    </a:lnTo>
                    <a:lnTo>
                      <a:pt x="680" y="469"/>
                    </a:lnTo>
                    <a:lnTo>
                      <a:pt x="212" y="680"/>
                    </a:lnTo>
                    <a:lnTo>
                      <a:pt x="0" y="21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28" name="Freeform 174">
                <a:extLst>
                  <a:ext uri="{FF2B5EF4-FFF2-40B4-BE49-F238E27FC236}">
                    <a16:creationId xmlns:a16="http://schemas.microsoft.com/office/drawing/2014/main" id="{2BAF5B00-B2E6-481A-55FF-B3116A569EFD}"/>
                  </a:ext>
                </a:extLst>
              </p:cNvPr>
              <p:cNvSpPr>
                <a:spLocks noChangeArrowheads="1"/>
              </p:cNvSpPr>
              <p:nvPr/>
            </p:nvSpPr>
            <p:spPr bwMode="auto">
              <a:xfrm>
                <a:off x="8440070" y="1227851"/>
                <a:ext cx="711374" cy="711374"/>
              </a:xfrm>
              <a:custGeom>
                <a:avLst/>
                <a:gdLst>
                  <a:gd name="T0" fmla="*/ 0 w 672"/>
                  <a:gd name="T1" fmla="*/ 201 h 671"/>
                  <a:gd name="T2" fmla="*/ 468 w 672"/>
                  <a:gd name="T3" fmla="*/ 0 h 671"/>
                  <a:gd name="T4" fmla="*/ 671 w 672"/>
                  <a:gd name="T5" fmla="*/ 459 h 671"/>
                  <a:gd name="T6" fmla="*/ 211 w 672"/>
                  <a:gd name="T7" fmla="*/ 670 h 671"/>
                  <a:gd name="T8" fmla="*/ 0 w 672"/>
                  <a:gd name="T9" fmla="*/ 201 h 671"/>
                </a:gdLst>
                <a:ahLst/>
                <a:cxnLst>
                  <a:cxn ang="0">
                    <a:pos x="T0" y="T1"/>
                  </a:cxn>
                  <a:cxn ang="0">
                    <a:pos x="T2" y="T3"/>
                  </a:cxn>
                  <a:cxn ang="0">
                    <a:pos x="T4" y="T5"/>
                  </a:cxn>
                  <a:cxn ang="0">
                    <a:pos x="T6" y="T7"/>
                  </a:cxn>
                  <a:cxn ang="0">
                    <a:pos x="T8" y="T9"/>
                  </a:cxn>
                </a:cxnLst>
                <a:rect l="0" t="0" r="r" b="b"/>
                <a:pathLst>
                  <a:path w="672" h="671">
                    <a:moveTo>
                      <a:pt x="0" y="201"/>
                    </a:moveTo>
                    <a:lnTo>
                      <a:pt x="468" y="0"/>
                    </a:lnTo>
                    <a:lnTo>
                      <a:pt x="671" y="459"/>
                    </a:lnTo>
                    <a:lnTo>
                      <a:pt x="211" y="670"/>
                    </a:lnTo>
                    <a:lnTo>
                      <a:pt x="0" y="20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29" name="Freeform 175">
                <a:extLst>
                  <a:ext uri="{FF2B5EF4-FFF2-40B4-BE49-F238E27FC236}">
                    <a16:creationId xmlns:a16="http://schemas.microsoft.com/office/drawing/2014/main" id="{665AC8CB-C3A2-951E-DE3F-B95C439D3DC3}"/>
                  </a:ext>
                </a:extLst>
              </p:cNvPr>
              <p:cNvSpPr>
                <a:spLocks noChangeArrowheads="1"/>
              </p:cNvSpPr>
              <p:nvPr/>
            </p:nvSpPr>
            <p:spPr bwMode="auto">
              <a:xfrm>
                <a:off x="10845637" y="3488334"/>
                <a:ext cx="702014" cy="702014"/>
              </a:xfrm>
              <a:custGeom>
                <a:avLst/>
                <a:gdLst>
                  <a:gd name="T0" fmla="*/ 0 w 663"/>
                  <a:gd name="T1" fmla="*/ 478 h 663"/>
                  <a:gd name="T2" fmla="*/ 184 w 663"/>
                  <a:gd name="T3" fmla="*/ 0 h 663"/>
                  <a:gd name="T4" fmla="*/ 662 w 663"/>
                  <a:gd name="T5" fmla="*/ 184 h 663"/>
                  <a:gd name="T6" fmla="*/ 478 w 663"/>
                  <a:gd name="T7" fmla="*/ 662 h 663"/>
                  <a:gd name="T8" fmla="*/ 0 w 663"/>
                  <a:gd name="T9" fmla="*/ 478 h 663"/>
                </a:gdLst>
                <a:ahLst/>
                <a:cxnLst>
                  <a:cxn ang="0">
                    <a:pos x="T0" y="T1"/>
                  </a:cxn>
                  <a:cxn ang="0">
                    <a:pos x="T2" y="T3"/>
                  </a:cxn>
                  <a:cxn ang="0">
                    <a:pos x="T4" y="T5"/>
                  </a:cxn>
                  <a:cxn ang="0">
                    <a:pos x="T6" y="T7"/>
                  </a:cxn>
                  <a:cxn ang="0">
                    <a:pos x="T8" y="T9"/>
                  </a:cxn>
                </a:cxnLst>
                <a:rect l="0" t="0" r="r" b="b"/>
                <a:pathLst>
                  <a:path w="663" h="663">
                    <a:moveTo>
                      <a:pt x="0" y="478"/>
                    </a:moveTo>
                    <a:lnTo>
                      <a:pt x="184" y="0"/>
                    </a:lnTo>
                    <a:lnTo>
                      <a:pt x="662" y="184"/>
                    </a:lnTo>
                    <a:lnTo>
                      <a:pt x="478" y="662"/>
                    </a:lnTo>
                    <a:lnTo>
                      <a:pt x="0" y="4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30" name="Freeform 176">
                <a:extLst>
                  <a:ext uri="{FF2B5EF4-FFF2-40B4-BE49-F238E27FC236}">
                    <a16:creationId xmlns:a16="http://schemas.microsoft.com/office/drawing/2014/main" id="{3FF24863-A894-5840-45F9-5B88208B3836}"/>
                  </a:ext>
                </a:extLst>
              </p:cNvPr>
              <p:cNvSpPr>
                <a:spLocks noChangeArrowheads="1"/>
              </p:cNvSpPr>
              <p:nvPr/>
            </p:nvSpPr>
            <p:spPr bwMode="auto">
              <a:xfrm>
                <a:off x="7513411" y="2220031"/>
                <a:ext cx="702014" cy="702014"/>
              </a:xfrm>
              <a:custGeom>
                <a:avLst/>
                <a:gdLst>
                  <a:gd name="T0" fmla="*/ 0 w 663"/>
                  <a:gd name="T1" fmla="*/ 477 h 662"/>
                  <a:gd name="T2" fmla="*/ 174 w 663"/>
                  <a:gd name="T3" fmla="*/ 0 h 662"/>
                  <a:gd name="T4" fmla="*/ 662 w 663"/>
                  <a:gd name="T5" fmla="*/ 183 h 662"/>
                  <a:gd name="T6" fmla="*/ 478 w 663"/>
                  <a:gd name="T7" fmla="*/ 661 h 662"/>
                  <a:gd name="T8" fmla="*/ 0 w 663"/>
                  <a:gd name="T9" fmla="*/ 477 h 662"/>
                </a:gdLst>
                <a:ahLst/>
                <a:cxnLst>
                  <a:cxn ang="0">
                    <a:pos x="T0" y="T1"/>
                  </a:cxn>
                  <a:cxn ang="0">
                    <a:pos x="T2" y="T3"/>
                  </a:cxn>
                  <a:cxn ang="0">
                    <a:pos x="T4" y="T5"/>
                  </a:cxn>
                  <a:cxn ang="0">
                    <a:pos x="T6" y="T7"/>
                  </a:cxn>
                  <a:cxn ang="0">
                    <a:pos x="T8" y="T9"/>
                  </a:cxn>
                </a:cxnLst>
                <a:rect l="0" t="0" r="r" b="b"/>
                <a:pathLst>
                  <a:path w="663" h="662">
                    <a:moveTo>
                      <a:pt x="0" y="477"/>
                    </a:moveTo>
                    <a:lnTo>
                      <a:pt x="174" y="0"/>
                    </a:lnTo>
                    <a:lnTo>
                      <a:pt x="662" y="183"/>
                    </a:lnTo>
                    <a:lnTo>
                      <a:pt x="478" y="661"/>
                    </a:lnTo>
                    <a:lnTo>
                      <a:pt x="0" y="4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31" name="Freeform 177">
                <a:extLst>
                  <a:ext uri="{FF2B5EF4-FFF2-40B4-BE49-F238E27FC236}">
                    <a16:creationId xmlns:a16="http://schemas.microsoft.com/office/drawing/2014/main" id="{A4E34CA6-3649-6A51-A35C-E66A0B03AE49}"/>
                  </a:ext>
                </a:extLst>
              </p:cNvPr>
              <p:cNvSpPr>
                <a:spLocks noChangeArrowheads="1"/>
              </p:cNvSpPr>
              <p:nvPr/>
            </p:nvSpPr>
            <p:spPr bwMode="auto">
              <a:xfrm>
                <a:off x="8547713" y="4522636"/>
                <a:ext cx="702014" cy="702014"/>
              </a:xfrm>
              <a:custGeom>
                <a:avLst/>
                <a:gdLst>
                  <a:gd name="T0" fmla="*/ 184 w 662"/>
                  <a:gd name="T1" fmla="*/ 0 h 662"/>
                  <a:gd name="T2" fmla="*/ 661 w 662"/>
                  <a:gd name="T3" fmla="*/ 184 h 662"/>
                  <a:gd name="T4" fmla="*/ 478 w 662"/>
                  <a:gd name="T5" fmla="*/ 661 h 662"/>
                  <a:gd name="T6" fmla="*/ 0 w 662"/>
                  <a:gd name="T7" fmla="*/ 487 h 662"/>
                  <a:gd name="T8" fmla="*/ 184 w 662"/>
                  <a:gd name="T9" fmla="*/ 0 h 662"/>
                </a:gdLst>
                <a:ahLst/>
                <a:cxnLst>
                  <a:cxn ang="0">
                    <a:pos x="T0" y="T1"/>
                  </a:cxn>
                  <a:cxn ang="0">
                    <a:pos x="T2" y="T3"/>
                  </a:cxn>
                  <a:cxn ang="0">
                    <a:pos x="T4" y="T5"/>
                  </a:cxn>
                  <a:cxn ang="0">
                    <a:pos x="T6" y="T7"/>
                  </a:cxn>
                  <a:cxn ang="0">
                    <a:pos x="T8" y="T9"/>
                  </a:cxn>
                </a:cxnLst>
                <a:rect l="0" t="0" r="r" b="b"/>
                <a:pathLst>
                  <a:path w="662" h="662">
                    <a:moveTo>
                      <a:pt x="184" y="0"/>
                    </a:moveTo>
                    <a:lnTo>
                      <a:pt x="661" y="184"/>
                    </a:lnTo>
                    <a:lnTo>
                      <a:pt x="478" y="661"/>
                    </a:lnTo>
                    <a:lnTo>
                      <a:pt x="0" y="487"/>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32" name="Freeform 178">
                <a:extLst>
                  <a:ext uri="{FF2B5EF4-FFF2-40B4-BE49-F238E27FC236}">
                    <a16:creationId xmlns:a16="http://schemas.microsoft.com/office/drawing/2014/main" id="{A6BD9B1E-0775-1DA8-C874-C8E9313DF746}"/>
                  </a:ext>
                </a:extLst>
              </p:cNvPr>
              <p:cNvSpPr>
                <a:spLocks noChangeArrowheads="1"/>
              </p:cNvSpPr>
              <p:nvPr/>
            </p:nvSpPr>
            <p:spPr bwMode="auto">
              <a:xfrm>
                <a:off x="9816017" y="1185729"/>
                <a:ext cx="702014" cy="702014"/>
              </a:xfrm>
              <a:custGeom>
                <a:avLst/>
                <a:gdLst>
                  <a:gd name="T0" fmla="*/ 183 w 662"/>
                  <a:gd name="T1" fmla="*/ 0 h 662"/>
                  <a:gd name="T2" fmla="*/ 661 w 662"/>
                  <a:gd name="T3" fmla="*/ 184 h 662"/>
                  <a:gd name="T4" fmla="*/ 477 w 662"/>
                  <a:gd name="T5" fmla="*/ 661 h 662"/>
                  <a:gd name="T6" fmla="*/ 0 w 662"/>
                  <a:gd name="T7" fmla="*/ 478 h 662"/>
                  <a:gd name="T8" fmla="*/ 183 w 662"/>
                  <a:gd name="T9" fmla="*/ 0 h 662"/>
                </a:gdLst>
                <a:ahLst/>
                <a:cxnLst>
                  <a:cxn ang="0">
                    <a:pos x="T0" y="T1"/>
                  </a:cxn>
                  <a:cxn ang="0">
                    <a:pos x="T2" y="T3"/>
                  </a:cxn>
                  <a:cxn ang="0">
                    <a:pos x="T4" y="T5"/>
                  </a:cxn>
                  <a:cxn ang="0">
                    <a:pos x="T6" y="T7"/>
                  </a:cxn>
                  <a:cxn ang="0">
                    <a:pos x="T8" y="T9"/>
                  </a:cxn>
                </a:cxnLst>
                <a:rect l="0" t="0" r="r" b="b"/>
                <a:pathLst>
                  <a:path w="662" h="662">
                    <a:moveTo>
                      <a:pt x="183" y="0"/>
                    </a:moveTo>
                    <a:lnTo>
                      <a:pt x="661" y="184"/>
                    </a:lnTo>
                    <a:lnTo>
                      <a:pt x="477" y="661"/>
                    </a:lnTo>
                    <a:lnTo>
                      <a:pt x="0" y="478"/>
                    </a:lnTo>
                    <a:lnTo>
                      <a:pt x="18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grpSp>
        <p:sp>
          <p:nvSpPr>
            <p:cNvPr id="133" name="Freeform 179">
              <a:extLst>
                <a:ext uri="{FF2B5EF4-FFF2-40B4-BE49-F238E27FC236}">
                  <a16:creationId xmlns:a16="http://schemas.microsoft.com/office/drawing/2014/main" id="{82926E73-6500-C989-D241-443FFC29472F}"/>
                </a:ext>
              </a:extLst>
            </p:cNvPr>
            <p:cNvSpPr>
              <a:spLocks noChangeArrowheads="1"/>
            </p:cNvSpPr>
            <p:nvPr/>
          </p:nvSpPr>
          <p:spPr bwMode="auto">
            <a:xfrm>
              <a:off x="10110425" y="958179"/>
              <a:ext cx="3163742" cy="3159064"/>
            </a:xfrm>
            <a:custGeom>
              <a:avLst/>
              <a:gdLst>
                <a:gd name="T0" fmla="*/ 2022 w 2979"/>
                <a:gd name="T1" fmla="*/ 2683 h 2978"/>
                <a:gd name="T2" fmla="*/ 2022 w 2979"/>
                <a:gd name="T3" fmla="*/ 2683 h 2978"/>
                <a:gd name="T4" fmla="*/ 294 w 2979"/>
                <a:gd name="T5" fmla="*/ 2031 h 2978"/>
                <a:gd name="T6" fmla="*/ 947 w 2979"/>
                <a:gd name="T7" fmla="*/ 294 h 2978"/>
                <a:gd name="T8" fmla="*/ 2683 w 2979"/>
                <a:gd name="T9" fmla="*/ 956 h 2978"/>
                <a:gd name="T10" fmla="*/ 2022 w 2979"/>
                <a:gd name="T11" fmla="*/ 2683 h 2978"/>
              </a:gdLst>
              <a:ahLst/>
              <a:cxnLst>
                <a:cxn ang="0">
                  <a:pos x="T0" y="T1"/>
                </a:cxn>
                <a:cxn ang="0">
                  <a:pos x="T2" y="T3"/>
                </a:cxn>
                <a:cxn ang="0">
                  <a:pos x="T4" y="T5"/>
                </a:cxn>
                <a:cxn ang="0">
                  <a:pos x="T6" y="T7"/>
                </a:cxn>
                <a:cxn ang="0">
                  <a:pos x="T8" y="T9"/>
                </a:cxn>
                <a:cxn ang="0">
                  <a:pos x="T10" y="T11"/>
                </a:cxn>
              </a:cxnLst>
              <a:rect l="0" t="0" r="r" b="b"/>
              <a:pathLst>
                <a:path w="2979" h="2978">
                  <a:moveTo>
                    <a:pt x="2022" y="2683"/>
                  </a:moveTo>
                  <a:lnTo>
                    <a:pt x="2022" y="2683"/>
                  </a:lnTo>
                  <a:cubicBezTo>
                    <a:pt x="1360" y="2977"/>
                    <a:pt x="589" y="2683"/>
                    <a:pt x="294" y="2031"/>
                  </a:cubicBezTo>
                  <a:cubicBezTo>
                    <a:pt x="0" y="1369"/>
                    <a:pt x="294" y="597"/>
                    <a:pt x="947" y="294"/>
                  </a:cubicBezTo>
                  <a:cubicBezTo>
                    <a:pt x="1609" y="0"/>
                    <a:pt x="2380" y="294"/>
                    <a:pt x="2683" y="956"/>
                  </a:cubicBezTo>
                  <a:cubicBezTo>
                    <a:pt x="2978" y="1617"/>
                    <a:pt x="2683" y="2389"/>
                    <a:pt x="2022" y="2683"/>
                  </a:cubicBezTo>
                </a:path>
              </a:pathLst>
            </a:custGeom>
            <a:solidFill>
              <a:schemeClr val="bg2"/>
            </a:solidFill>
            <a:ln>
              <a:noFill/>
            </a:ln>
            <a:effectLst/>
          </p:spPr>
          <p:txBody>
            <a:bodyPr wrap="none" anchor="ctr"/>
            <a:lstStyle/>
            <a:p>
              <a:endParaRPr lang="es-MX" dirty="0"/>
            </a:p>
          </p:txBody>
        </p:sp>
        <p:sp>
          <p:nvSpPr>
            <p:cNvPr id="183" name="CuadroTexto 395">
              <a:extLst>
                <a:ext uri="{FF2B5EF4-FFF2-40B4-BE49-F238E27FC236}">
                  <a16:creationId xmlns:a16="http://schemas.microsoft.com/office/drawing/2014/main" id="{683AAD35-66D6-1084-B91F-5F1D0481A0E7}"/>
                </a:ext>
              </a:extLst>
            </p:cNvPr>
            <p:cNvSpPr txBox="1"/>
            <p:nvPr/>
          </p:nvSpPr>
          <p:spPr>
            <a:xfrm>
              <a:off x="10455680" y="1801754"/>
              <a:ext cx="2414927" cy="1323439"/>
            </a:xfrm>
            <a:prstGeom prst="rect">
              <a:avLst/>
            </a:prstGeom>
            <a:noFill/>
          </p:spPr>
          <p:txBody>
            <a:bodyPr wrap="square" rtlCol="0">
              <a:spAutoFit/>
            </a:bodyPr>
            <a:lstStyle/>
            <a:p>
              <a:pPr algn="ctr"/>
              <a:r>
                <a:rPr lang="en-US" sz="2000" b="1" dirty="0">
                  <a:solidFill>
                    <a:schemeClr val="tx2"/>
                  </a:solidFill>
                  <a:latin typeface="Lato" charset="0"/>
                  <a:ea typeface="Lato" charset="0"/>
                  <a:cs typeface="Lato" charset="0"/>
                </a:rPr>
                <a:t>Development and learning standards </a:t>
              </a:r>
              <a:r>
                <a:rPr lang="sq-AL" sz="2000" b="1">
                  <a:solidFill>
                    <a:schemeClr val="tx2"/>
                  </a:solidFill>
                  <a:latin typeface="Lato" charset="0"/>
                  <a:ea typeface="Lato" charset="0"/>
                  <a:cs typeface="Lato" charset="0"/>
                </a:rPr>
                <a:t>for</a:t>
              </a:r>
              <a:r>
                <a:rPr lang="en-US" sz="2000" b="1" dirty="0">
                  <a:solidFill>
                    <a:schemeClr val="tx2"/>
                  </a:solidFill>
                  <a:latin typeface="Lato" charset="0"/>
                  <a:ea typeface="Lato" charset="0"/>
                  <a:cs typeface="Lato" charset="0"/>
                </a:rPr>
                <a:t>  3-6 year</a:t>
              </a:r>
              <a:r>
                <a:rPr lang="sq-AL" sz="2000" b="1">
                  <a:solidFill>
                    <a:schemeClr val="tx2"/>
                  </a:solidFill>
                  <a:latin typeface="Lato" charset="0"/>
                  <a:ea typeface="Lato" charset="0"/>
                  <a:cs typeface="Lato" charset="0"/>
                </a:rPr>
                <a:t>s</a:t>
              </a:r>
              <a:r>
                <a:rPr lang="en-US" sz="2000" b="1" dirty="0">
                  <a:solidFill>
                    <a:schemeClr val="tx2"/>
                  </a:solidFill>
                  <a:latin typeface="Lato" charset="0"/>
                  <a:ea typeface="Lato" charset="0"/>
                  <a:cs typeface="Lato" charset="0"/>
                </a:rPr>
                <a:t> old children</a:t>
              </a:r>
            </a:p>
          </p:txBody>
        </p:sp>
      </p:grpSp>
      <p:grpSp>
        <p:nvGrpSpPr>
          <p:cNvPr id="188" name="Group 187">
            <a:extLst>
              <a:ext uri="{FF2B5EF4-FFF2-40B4-BE49-F238E27FC236}">
                <a16:creationId xmlns:a16="http://schemas.microsoft.com/office/drawing/2014/main" id="{E652DD09-8F9B-001A-5F61-25C80058D51E}"/>
              </a:ext>
            </a:extLst>
          </p:cNvPr>
          <p:cNvGrpSpPr/>
          <p:nvPr/>
        </p:nvGrpSpPr>
        <p:grpSpPr>
          <a:xfrm>
            <a:off x="3963400" y="190500"/>
            <a:ext cx="4113800" cy="4118481"/>
            <a:chOff x="1129160" y="562137"/>
            <a:chExt cx="4113800" cy="4118481"/>
          </a:xfrm>
        </p:grpSpPr>
        <p:grpSp>
          <p:nvGrpSpPr>
            <p:cNvPr id="112" name="Grupo 2">
              <a:extLst>
                <a:ext uri="{FF2B5EF4-FFF2-40B4-BE49-F238E27FC236}">
                  <a16:creationId xmlns:a16="http://schemas.microsoft.com/office/drawing/2014/main" id="{4C89D70F-A473-BF35-26C5-A8404E18E5EE}"/>
                </a:ext>
              </a:extLst>
            </p:cNvPr>
            <p:cNvGrpSpPr/>
            <p:nvPr/>
          </p:nvGrpSpPr>
          <p:grpSpPr>
            <a:xfrm>
              <a:off x="1129160" y="562137"/>
              <a:ext cx="4113800" cy="4118481"/>
              <a:chOff x="3437052" y="1148288"/>
              <a:chExt cx="4113800" cy="4118481"/>
            </a:xfrm>
            <a:solidFill>
              <a:schemeClr val="accent3"/>
            </a:solidFill>
          </p:grpSpPr>
          <p:sp>
            <p:nvSpPr>
              <p:cNvPr id="113" name="Freeform 160">
                <a:extLst>
                  <a:ext uri="{FF2B5EF4-FFF2-40B4-BE49-F238E27FC236}">
                    <a16:creationId xmlns:a16="http://schemas.microsoft.com/office/drawing/2014/main" id="{73ABCB78-06A3-7A3E-A3A2-F6961A22421E}"/>
                  </a:ext>
                </a:extLst>
              </p:cNvPr>
              <p:cNvSpPr>
                <a:spLocks noChangeArrowheads="1"/>
              </p:cNvSpPr>
              <p:nvPr/>
            </p:nvSpPr>
            <p:spPr bwMode="auto">
              <a:xfrm>
                <a:off x="3827543" y="1419733"/>
                <a:ext cx="3570909" cy="3570912"/>
              </a:xfrm>
              <a:custGeom>
                <a:avLst/>
                <a:gdLst>
                  <a:gd name="T0" fmla="*/ 3364 w 3365"/>
                  <a:gd name="T1" fmla="*/ 1681 h 3364"/>
                  <a:gd name="T2" fmla="*/ 3364 w 3365"/>
                  <a:gd name="T3" fmla="*/ 1681 h 3364"/>
                  <a:gd name="T4" fmla="*/ 1682 w 3365"/>
                  <a:gd name="T5" fmla="*/ 3363 h 3364"/>
                  <a:gd name="T6" fmla="*/ 0 w 3365"/>
                  <a:gd name="T7" fmla="*/ 1681 h 3364"/>
                  <a:gd name="T8" fmla="*/ 1682 w 3365"/>
                  <a:gd name="T9" fmla="*/ 0 h 3364"/>
                  <a:gd name="T10" fmla="*/ 3364 w 3365"/>
                  <a:gd name="T11" fmla="*/ 1681 h 3364"/>
                </a:gdLst>
                <a:ahLst/>
                <a:cxnLst>
                  <a:cxn ang="0">
                    <a:pos x="T0" y="T1"/>
                  </a:cxn>
                  <a:cxn ang="0">
                    <a:pos x="T2" y="T3"/>
                  </a:cxn>
                  <a:cxn ang="0">
                    <a:pos x="T4" y="T5"/>
                  </a:cxn>
                  <a:cxn ang="0">
                    <a:pos x="T6" y="T7"/>
                  </a:cxn>
                  <a:cxn ang="0">
                    <a:pos x="T8" y="T9"/>
                  </a:cxn>
                  <a:cxn ang="0">
                    <a:pos x="T10" y="T11"/>
                  </a:cxn>
                </a:cxnLst>
                <a:rect l="0" t="0" r="r" b="b"/>
                <a:pathLst>
                  <a:path w="3365" h="3364">
                    <a:moveTo>
                      <a:pt x="3364" y="1681"/>
                    </a:moveTo>
                    <a:lnTo>
                      <a:pt x="3364" y="1681"/>
                    </a:lnTo>
                    <a:cubicBezTo>
                      <a:pt x="3364" y="2610"/>
                      <a:pt x="2610" y="3363"/>
                      <a:pt x="1682" y="3363"/>
                    </a:cubicBezTo>
                    <a:cubicBezTo>
                      <a:pt x="754" y="3363"/>
                      <a:pt x="0" y="2610"/>
                      <a:pt x="0" y="1681"/>
                    </a:cubicBezTo>
                    <a:cubicBezTo>
                      <a:pt x="0" y="754"/>
                      <a:pt x="754" y="0"/>
                      <a:pt x="1682" y="0"/>
                    </a:cubicBezTo>
                    <a:cubicBezTo>
                      <a:pt x="2610" y="0"/>
                      <a:pt x="3364" y="754"/>
                      <a:pt x="3364" y="16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14" name="Freeform 161">
                <a:extLst>
                  <a:ext uri="{FF2B5EF4-FFF2-40B4-BE49-F238E27FC236}">
                    <a16:creationId xmlns:a16="http://schemas.microsoft.com/office/drawing/2014/main" id="{B4AFDCAB-5B88-5F13-2038-131E66EA31BA}"/>
                  </a:ext>
                </a:extLst>
              </p:cNvPr>
              <p:cNvSpPr>
                <a:spLocks noChangeArrowheads="1"/>
              </p:cNvSpPr>
              <p:nvPr/>
            </p:nvSpPr>
            <p:spPr bwMode="auto">
              <a:xfrm>
                <a:off x="5220166" y="1148288"/>
                <a:ext cx="547572" cy="547572"/>
              </a:xfrm>
              <a:custGeom>
                <a:avLst/>
                <a:gdLst>
                  <a:gd name="T0" fmla="*/ 514 w 515"/>
                  <a:gd name="T1" fmla="*/ 515 h 516"/>
                  <a:gd name="T2" fmla="*/ 0 w 515"/>
                  <a:gd name="T3" fmla="*/ 515 h 516"/>
                  <a:gd name="T4" fmla="*/ 0 w 515"/>
                  <a:gd name="T5" fmla="*/ 0 h 516"/>
                  <a:gd name="T6" fmla="*/ 514 w 515"/>
                  <a:gd name="T7" fmla="*/ 0 h 516"/>
                  <a:gd name="T8" fmla="*/ 514 w 515"/>
                  <a:gd name="T9" fmla="*/ 515 h 516"/>
                </a:gdLst>
                <a:ahLst/>
                <a:cxnLst>
                  <a:cxn ang="0">
                    <a:pos x="T0" y="T1"/>
                  </a:cxn>
                  <a:cxn ang="0">
                    <a:pos x="T2" y="T3"/>
                  </a:cxn>
                  <a:cxn ang="0">
                    <a:pos x="T4" y="T5"/>
                  </a:cxn>
                  <a:cxn ang="0">
                    <a:pos x="T6" y="T7"/>
                  </a:cxn>
                  <a:cxn ang="0">
                    <a:pos x="T8" y="T9"/>
                  </a:cxn>
                </a:cxnLst>
                <a:rect l="0" t="0" r="r" b="b"/>
                <a:pathLst>
                  <a:path w="515" h="516">
                    <a:moveTo>
                      <a:pt x="514" y="515"/>
                    </a:moveTo>
                    <a:lnTo>
                      <a:pt x="0" y="515"/>
                    </a:lnTo>
                    <a:lnTo>
                      <a:pt x="0" y="0"/>
                    </a:lnTo>
                    <a:lnTo>
                      <a:pt x="514" y="0"/>
                    </a:lnTo>
                    <a:lnTo>
                      <a:pt x="514" y="5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15" name="Freeform 162">
                <a:extLst>
                  <a:ext uri="{FF2B5EF4-FFF2-40B4-BE49-F238E27FC236}">
                    <a16:creationId xmlns:a16="http://schemas.microsoft.com/office/drawing/2014/main" id="{184894EA-6C86-713B-E6AE-188EC30282FB}"/>
                  </a:ext>
                </a:extLst>
              </p:cNvPr>
              <p:cNvSpPr>
                <a:spLocks noChangeArrowheads="1"/>
              </p:cNvSpPr>
              <p:nvPr/>
            </p:nvSpPr>
            <p:spPr bwMode="auto">
              <a:xfrm>
                <a:off x="5220166" y="4719200"/>
                <a:ext cx="547572" cy="547569"/>
              </a:xfrm>
              <a:custGeom>
                <a:avLst/>
                <a:gdLst>
                  <a:gd name="T0" fmla="*/ 514 w 515"/>
                  <a:gd name="T1" fmla="*/ 514 h 515"/>
                  <a:gd name="T2" fmla="*/ 0 w 515"/>
                  <a:gd name="T3" fmla="*/ 514 h 515"/>
                  <a:gd name="T4" fmla="*/ 0 w 515"/>
                  <a:gd name="T5" fmla="*/ 0 h 515"/>
                  <a:gd name="T6" fmla="*/ 514 w 515"/>
                  <a:gd name="T7" fmla="*/ 0 h 515"/>
                  <a:gd name="T8" fmla="*/ 514 w 515"/>
                  <a:gd name="T9" fmla="*/ 514 h 515"/>
                </a:gdLst>
                <a:ahLst/>
                <a:cxnLst>
                  <a:cxn ang="0">
                    <a:pos x="T0" y="T1"/>
                  </a:cxn>
                  <a:cxn ang="0">
                    <a:pos x="T2" y="T3"/>
                  </a:cxn>
                  <a:cxn ang="0">
                    <a:pos x="T4" y="T5"/>
                  </a:cxn>
                  <a:cxn ang="0">
                    <a:pos x="T6" y="T7"/>
                  </a:cxn>
                  <a:cxn ang="0">
                    <a:pos x="T8" y="T9"/>
                  </a:cxn>
                </a:cxnLst>
                <a:rect l="0" t="0" r="r" b="b"/>
                <a:pathLst>
                  <a:path w="515" h="515">
                    <a:moveTo>
                      <a:pt x="514" y="514"/>
                    </a:moveTo>
                    <a:lnTo>
                      <a:pt x="0" y="514"/>
                    </a:lnTo>
                    <a:lnTo>
                      <a:pt x="0" y="0"/>
                    </a:lnTo>
                    <a:lnTo>
                      <a:pt x="514" y="0"/>
                    </a:lnTo>
                    <a:lnTo>
                      <a:pt x="514" y="5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16" name="Freeform 163">
                <a:extLst>
                  <a:ext uri="{FF2B5EF4-FFF2-40B4-BE49-F238E27FC236}">
                    <a16:creationId xmlns:a16="http://schemas.microsoft.com/office/drawing/2014/main" id="{ADA4965C-B88D-9C0D-AAFA-0F7263D1CE29}"/>
                  </a:ext>
                </a:extLst>
              </p:cNvPr>
              <p:cNvSpPr>
                <a:spLocks noChangeArrowheads="1"/>
              </p:cNvSpPr>
              <p:nvPr/>
            </p:nvSpPr>
            <p:spPr bwMode="auto">
              <a:xfrm>
                <a:off x="7003283" y="2931405"/>
                <a:ext cx="547569" cy="547569"/>
              </a:xfrm>
              <a:custGeom>
                <a:avLst/>
                <a:gdLst>
                  <a:gd name="T0" fmla="*/ 0 w 516"/>
                  <a:gd name="T1" fmla="*/ 515 h 516"/>
                  <a:gd name="T2" fmla="*/ 0 w 516"/>
                  <a:gd name="T3" fmla="*/ 0 h 516"/>
                  <a:gd name="T4" fmla="*/ 515 w 516"/>
                  <a:gd name="T5" fmla="*/ 0 h 516"/>
                  <a:gd name="T6" fmla="*/ 515 w 516"/>
                  <a:gd name="T7" fmla="*/ 515 h 516"/>
                  <a:gd name="T8" fmla="*/ 0 w 516"/>
                  <a:gd name="T9" fmla="*/ 515 h 516"/>
                </a:gdLst>
                <a:ahLst/>
                <a:cxnLst>
                  <a:cxn ang="0">
                    <a:pos x="T0" y="T1"/>
                  </a:cxn>
                  <a:cxn ang="0">
                    <a:pos x="T2" y="T3"/>
                  </a:cxn>
                  <a:cxn ang="0">
                    <a:pos x="T4" y="T5"/>
                  </a:cxn>
                  <a:cxn ang="0">
                    <a:pos x="T6" y="T7"/>
                  </a:cxn>
                  <a:cxn ang="0">
                    <a:pos x="T8" y="T9"/>
                  </a:cxn>
                </a:cxnLst>
                <a:rect l="0" t="0" r="r" b="b"/>
                <a:pathLst>
                  <a:path w="516" h="516">
                    <a:moveTo>
                      <a:pt x="0" y="515"/>
                    </a:moveTo>
                    <a:lnTo>
                      <a:pt x="0" y="0"/>
                    </a:lnTo>
                    <a:lnTo>
                      <a:pt x="515" y="0"/>
                    </a:lnTo>
                    <a:lnTo>
                      <a:pt x="515" y="515"/>
                    </a:lnTo>
                    <a:lnTo>
                      <a:pt x="0" y="5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17" name="Freeform 164">
                <a:extLst>
                  <a:ext uri="{FF2B5EF4-FFF2-40B4-BE49-F238E27FC236}">
                    <a16:creationId xmlns:a16="http://schemas.microsoft.com/office/drawing/2014/main" id="{35B50CCD-4BBD-A2C7-5727-798F32A0A776}"/>
                  </a:ext>
                </a:extLst>
              </p:cNvPr>
              <p:cNvSpPr>
                <a:spLocks noChangeArrowheads="1"/>
              </p:cNvSpPr>
              <p:nvPr/>
            </p:nvSpPr>
            <p:spPr bwMode="auto">
              <a:xfrm>
                <a:off x="3437052" y="2931405"/>
                <a:ext cx="547569" cy="547569"/>
              </a:xfrm>
              <a:custGeom>
                <a:avLst/>
                <a:gdLst>
                  <a:gd name="T0" fmla="*/ 0 w 516"/>
                  <a:gd name="T1" fmla="*/ 515 h 516"/>
                  <a:gd name="T2" fmla="*/ 0 w 516"/>
                  <a:gd name="T3" fmla="*/ 0 h 516"/>
                  <a:gd name="T4" fmla="*/ 515 w 516"/>
                  <a:gd name="T5" fmla="*/ 0 h 516"/>
                  <a:gd name="T6" fmla="*/ 515 w 516"/>
                  <a:gd name="T7" fmla="*/ 515 h 516"/>
                  <a:gd name="T8" fmla="*/ 0 w 516"/>
                  <a:gd name="T9" fmla="*/ 515 h 516"/>
                </a:gdLst>
                <a:ahLst/>
                <a:cxnLst>
                  <a:cxn ang="0">
                    <a:pos x="T0" y="T1"/>
                  </a:cxn>
                  <a:cxn ang="0">
                    <a:pos x="T2" y="T3"/>
                  </a:cxn>
                  <a:cxn ang="0">
                    <a:pos x="T4" y="T5"/>
                  </a:cxn>
                  <a:cxn ang="0">
                    <a:pos x="T6" y="T7"/>
                  </a:cxn>
                  <a:cxn ang="0">
                    <a:pos x="T8" y="T9"/>
                  </a:cxn>
                </a:cxnLst>
                <a:rect l="0" t="0" r="r" b="b"/>
                <a:pathLst>
                  <a:path w="516" h="516">
                    <a:moveTo>
                      <a:pt x="0" y="515"/>
                    </a:moveTo>
                    <a:lnTo>
                      <a:pt x="0" y="0"/>
                    </a:lnTo>
                    <a:lnTo>
                      <a:pt x="515" y="0"/>
                    </a:lnTo>
                    <a:lnTo>
                      <a:pt x="515" y="515"/>
                    </a:lnTo>
                    <a:lnTo>
                      <a:pt x="0" y="5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18" name="Freeform 165">
                <a:extLst>
                  <a:ext uri="{FF2B5EF4-FFF2-40B4-BE49-F238E27FC236}">
                    <a16:creationId xmlns:a16="http://schemas.microsoft.com/office/drawing/2014/main" id="{A51FDCE6-9FEA-2FAC-BD97-B39F88BE56D7}"/>
                  </a:ext>
                </a:extLst>
              </p:cNvPr>
              <p:cNvSpPr>
                <a:spLocks noChangeArrowheads="1"/>
              </p:cNvSpPr>
              <p:nvPr/>
            </p:nvSpPr>
            <p:spPr bwMode="auto">
              <a:xfrm>
                <a:off x="6371469" y="1569496"/>
                <a:ext cx="772217" cy="762857"/>
              </a:xfrm>
              <a:custGeom>
                <a:avLst/>
                <a:gdLst>
                  <a:gd name="T0" fmla="*/ 367 w 727"/>
                  <a:gd name="T1" fmla="*/ 717 h 718"/>
                  <a:gd name="T2" fmla="*/ 0 w 727"/>
                  <a:gd name="T3" fmla="*/ 358 h 718"/>
                  <a:gd name="T4" fmla="*/ 367 w 727"/>
                  <a:gd name="T5" fmla="*/ 0 h 718"/>
                  <a:gd name="T6" fmla="*/ 726 w 727"/>
                  <a:gd name="T7" fmla="*/ 358 h 718"/>
                  <a:gd name="T8" fmla="*/ 367 w 727"/>
                  <a:gd name="T9" fmla="*/ 717 h 718"/>
                </a:gdLst>
                <a:ahLst/>
                <a:cxnLst>
                  <a:cxn ang="0">
                    <a:pos x="T0" y="T1"/>
                  </a:cxn>
                  <a:cxn ang="0">
                    <a:pos x="T2" y="T3"/>
                  </a:cxn>
                  <a:cxn ang="0">
                    <a:pos x="T4" y="T5"/>
                  </a:cxn>
                  <a:cxn ang="0">
                    <a:pos x="T6" y="T7"/>
                  </a:cxn>
                  <a:cxn ang="0">
                    <a:pos x="T8" y="T9"/>
                  </a:cxn>
                </a:cxnLst>
                <a:rect l="0" t="0" r="r" b="b"/>
                <a:pathLst>
                  <a:path w="727" h="718">
                    <a:moveTo>
                      <a:pt x="367" y="717"/>
                    </a:moveTo>
                    <a:lnTo>
                      <a:pt x="0" y="358"/>
                    </a:lnTo>
                    <a:lnTo>
                      <a:pt x="367" y="0"/>
                    </a:lnTo>
                    <a:lnTo>
                      <a:pt x="726" y="358"/>
                    </a:lnTo>
                    <a:lnTo>
                      <a:pt x="367" y="7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19" name="Freeform 166">
                <a:extLst>
                  <a:ext uri="{FF2B5EF4-FFF2-40B4-BE49-F238E27FC236}">
                    <a16:creationId xmlns:a16="http://schemas.microsoft.com/office/drawing/2014/main" id="{89D86AFF-6C43-40E0-6ECA-BA1640D1A961}"/>
                  </a:ext>
                </a:extLst>
              </p:cNvPr>
              <p:cNvSpPr>
                <a:spLocks noChangeArrowheads="1"/>
              </p:cNvSpPr>
              <p:nvPr/>
            </p:nvSpPr>
            <p:spPr bwMode="auto">
              <a:xfrm>
                <a:off x="3853579" y="4082707"/>
                <a:ext cx="762857" cy="772214"/>
              </a:xfrm>
              <a:custGeom>
                <a:avLst/>
                <a:gdLst>
                  <a:gd name="T0" fmla="*/ 358 w 718"/>
                  <a:gd name="T1" fmla="*/ 726 h 727"/>
                  <a:gd name="T2" fmla="*/ 0 w 718"/>
                  <a:gd name="T3" fmla="*/ 368 h 727"/>
                  <a:gd name="T4" fmla="*/ 358 w 718"/>
                  <a:gd name="T5" fmla="*/ 0 h 727"/>
                  <a:gd name="T6" fmla="*/ 717 w 718"/>
                  <a:gd name="T7" fmla="*/ 368 h 727"/>
                  <a:gd name="T8" fmla="*/ 358 w 718"/>
                  <a:gd name="T9" fmla="*/ 726 h 727"/>
                </a:gdLst>
                <a:ahLst/>
                <a:cxnLst>
                  <a:cxn ang="0">
                    <a:pos x="T0" y="T1"/>
                  </a:cxn>
                  <a:cxn ang="0">
                    <a:pos x="T2" y="T3"/>
                  </a:cxn>
                  <a:cxn ang="0">
                    <a:pos x="T4" y="T5"/>
                  </a:cxn>
                  <a:cxn ang="0">
                    <a:pos x="T6" y="T7"/>
                  </a:cxn>
                  <a:cxn ang="0">
                    <a:pos x="T8" y="T9"/>
                  </a:cxn>
                </a:cxnLst>
                <a:rect l="0" t="0" r="r" b="b"/>
                <a:pathLst>
                  <a:path w="718" h="727">
                    <a:moveTo>
                      <a:pt x="358" y="726"/>
                    </a:moveTo>
                    <a:lnTo>
                      <a:pt x="0" y="368"/>
                    </a:lnTo>
                    <a:lnTo>
                      <a:pt x="358" y="0"/>
                    </a:lnTo>
                    <a:lnTo>
                      <a:pt x="717" y="368"/>
                    </a:lnTo>
                    <a:lnTo>
                      <a:pt x="358" y="7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20" name="Freeform 167">
                <a:extLst>
                  <a:ext uri="{FF2B5EF4-FFF2-40B4-BE49-F238E27FC236}">
                    <a16:creationId xmlns:a16="http://schemas.microsoft.com/office/drawing/2014/main" id="{A803E8AB-F397-4369-D25F-066D60E131C8}"/>
                  </a:ext>
                </a:extLst>
              </p:cNvPr>
              <p:cNvSpPr>
                <a:spLocks noChangeArrowheads="1"/>
              </p:cNvSpPr>
              <p:nvPr/>
            </p:nvSpPr>
            <p:spPr bwMode="auto">
              <a:xfrm>
                <a:off x="6371469" y="4082707"/>
                <a:ext cx="772217" cy="772214"/>
              </a:xfrm>
              <a:custGeom>
                <a:avLst/>
                <a:gdLst>
                  <a:gd name="T0" fmla="*/ 0 w 727"/>
                  <a:gd name="T1" fmla="*/ 368 h 727"/>
                  <a:gd name="T2" fmla="*/ 367 w 727"/>
                  <a:gd name="T3" fmla="*/ 0 h 727"/>
                  <a:gd name="T4" fmla="*/ 726 w 727"/>
                  <a:gd name="T5" fmla="*/ 368 h 727"/>
                  <a:gd name="T6" fmla="*/ 367 w 727"/>
                  <a:gd name="T7" fmla="*/ 726 h 727"/>
                  <a:gd name="T8" fmla="*/ 0 w 727"/>
                  <a:gd name="T9" fmla="*/ 368 h 727"/>
                </a:gdLst>
                <a:ahLst/>
                <a:cxnLst>
                  <a:cxn ang="0">
                    <a:pos x="T0" y="T1"/>
                  </a:cxn>
                  <a:cxn ang="0">
                    <a:pos x="T2" y="T3"/>
                  </a:cxn>
                  <a:cxn ang="0">
                    <a:pos x="T4" y="T5"/>
                  </a:cxn>
                  <a:cxn ang="0">
                    <a:pos x="T6" y="T7"/>
                  </a:cxn>
                  <a:cxn ang="0">
                    <a:pos x="T8" y="T9"/>
                  </a:cxn>
                </a:cxnLst>
                <a:rect l="0" t="0" r="r" b="b"/>
                <a:pathLst>
                  <a:path w="727" h="727">
                    <a:moveTo>
                      <a:pt x="0" y="368"/>
                    </a:moveTo>
                    <a:lnTo>
                      <a:pt x="367" y="0"/>
                    </a:lnTo>
                    <a:lnTo>
                      <a:pt x="726" y="368"/>
                    </a:lnTo>
                    <a:lnTo>
                      <a:pt x="367" y="726"/>
                    </a:lnTo>
                    <a:lnTo>
                      <a:pt x="0" y="3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sp>
            <p:nvSpPr>
              <p:cNvPr id="121" name="Freeform 168">
                <a:extLst>
                  <a:ext uri="{FF2B5EF4-FFF2-40B4-BE49-F238E27FC236}">
                    <a16:creationId xmlns:a16="http://schemas.microsoft.com/office/drawing/2014/main" id="{7730CB08-8BC1-0EEC-02F4-D92FB8FB5234}"/>
                  </a:ext>
                </a:extLst>
              </p:cNvPr>
              <p:cNvSpPr>
                <a:spLocks noChangeArrowheads="1"/>
              </p:cNvSpPr>
              <p:nvPr/>
            </p:nvSpPr>
            <p:spPr bwMode="auto">
              <a:xfrm>
                <a:off x="3853579" y="1569496"/>
                <a:ext cx="762857" cy="762857"/>
              </a:xfrm>
              <a:custGeom>
                <a:avLst/>
                <a:gdLst>
                  <a:gd name="T0" fmla="*/ 0 w 718"/>
                  <a:gd name="T1" fmla="*/ 358 h 718"/>
                  <a:gd name="T2" fmla="*/ 358 w 718"/>
                  <a:gd name="T3" fmla="*/ 0 h 718"/>
                  <a:gd name="T4" fmla="*/ 717 w 718"/>
                  <a:gd name="T5" fmla="*/ 358 h 718"/>
                  <a:gd name="T6" fmla="*/ 358 w 718"/>
                  <a:gd name="T7" fmla="*/ 717 h 718"/>
                  <a:gd name="T8" fmla="*/ 0 w 718"/>
                  <a:gd name="T9" fmla="*/ 358 h 718"/>
                </a:gdLst>
                <a:ahLst/>
                <a:cxnLst>
                  <a:cxn ang="0">
                    <a:pos x="T0" y="T1"/>
                  </a:cxn>
                  <a:cxn ang="0">
                    <a:pos x="T2" y="T3"/>
                  </a:cxn>
                  <a:cxn ang="0">
                    <a:pos x="T4" y="T5"/>
                  </a:cxn>
                  <a:cxn ang="0">
                    <a:pos x="T6" y="T7"/>
                  </a:cxn>
                  <a:cxn ang="0">
                    <a:pos x="T8" y="T9"/>
                  </a:cxn>
                </a:cxnLst>
                <a:rect l="0" t="0" r="r" b="b"/>
                <a:pathLst>
                  <a:path w="718" h="718">
                    <a:moveTo>
                      <a:pt x="0" y="358"/>
                    </a:moveTo>
                    <a:lnTo>
                      <a:pt x="358" y="0"/>
                    </a:lnTo>
                    <a:lnTo>
                      <a:pt x="717" y="358"/>
                    </a:lnTo>
                    <a:lnTo>
                      <a:pt x="358" y="717"/>
                    </a:lnTo>
                    <a:lnTo>
                      <a:pt x="0" y="3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dirty="0"/>
              </a:p>
            </p:txBody>
          </p:sp>
        </p:grpSp>
        <p:sp>
          <p:nvSpPr>
            <p:cNvPr id="122" name="Freeform 169">
              <a:extLst>
                <a:ext uri="{FF2B5EF4-FFF2-40B4-BE49-F238E27FC236}">
                  <a16:creationId xmlns:a16="http://schemas.microsoft.com/office/drawing/2014/main" id="{60EAD823-F8E4-7912-399E-31D09FB094A4}"/>
                </a:ext>
              </a:extLst>
            </p:cNvPr>
            <p:cNvSpPr>
              <a:spLocks noChangeArrowheads="1"/>
            </p:cNvSpPr>
            <p:nvPr/>
          </p:nvSpPr>
          <p:spPr bwMode="auto">
            <a:xfrm>
              <a:off x="1803094" y="1236070"/>
              <a:ext cx="2779975" cy="2779975"/>
            </a:xfrm>
            <a:custGeom>
              <a:avLst/>
              <a:gdLst>
                <a:gd name="T0" fmla="*/ 2619 w 2620"/>
                <a:gd name="T1" fmla="*/ 1304 h 2619"/>
                <a:gd name="T2" fmla="*/ 2619 w 2620"/>
                <a:gd name="T3" fmla="*/ 1304 h 2619"/>
                <a:gd name="T4" fmla="*/ 1305 w 2620"/>
                <a:gd name="T5" fmla="*/ 2618 h 2619"/>
                <a:gd name="T6" fmla="*/ 0 w 2620"/>
                <a:gd name="T7" fmla="*/ 1304 h 2619"/>
                <a:gd name="T8" fmla="*/ 1305 w 2620"/>
                <a:gd name="T9" fmla="*/ 0 h 2619"/>
                <a:gd name="T10" fmla="*/ 2619 w 2620"/>
                <a:gd name="T11" fmla="*/ 1304 h 2619"/>
              </a:gdLst>
              <a:ahLst/>
              <a:cxnLst>
                <a:cxn ang="0">
                  <a:pos x="T0" y="T1"/>
                </a:cxn>
                <a:cxn ang="0">
                  <a:pos x="T2" y="T3"/>
                </a:cxn>
                <a:cxn ang="0">
                  <a:pos x="T4" y="T5"/>
                </a:cxn>
                <a:cxn ang="0">
                  <a:pos x="T6" y="T7"/>
                </a:cxn>
                <a:cxn ang="0">
                  <a:pos x="T8" y="T9"/>
                </a:cxn>
                <a:cxn ang="0">
                  <a:pos x="T10" y="T11"/>
                </a:cxn>
              </a:cxnLst>
              <a:rect l="0" t="0" r="r" b="b"/>
              <a:pathLst>
                <a:path w="2620" h="2619">
                  <a:moveTo>
                    <a:pt x="2619" y="1304"/>
                  </a:moveTo>
                  <a:lnTo>
                    <a:pt x="2619" y="1304"/>
                  </a:lnTo>
                  <a:cubicBezTo>
                    <a:pt x="2619" y="2030"/>
                    <a:pt x="2031" y="2618"/>
                    <a:pt x="1305" y="2618"/>
                  </a:cubicBezTo>
                  <a:cubicBezTo>
                    <a:pt x="588" y="2618"/>
                    <a:pt x="0" y="2030"/>
                    <a:pt x="0" y="1304"/>
                  </a:cubicBezTo>
                  <a:cubicBezTo>
                    <a:pt x="0" y="588"/>
                    <a:pt x="588" y="0"/>
                    <a:pt x="1305" y="0"/>
                  </a:cubicBezTo>
                  <a:cubicBezTo>
                    <a:pt x="2031" y="0"/>
                    <a:pt x="2619" y="588"/>
                    <a:pt x="2619" y="1304"/>
                  </a:cubicBezTo>
                </a:path>
              </a:pathLst>
            </a:custGeom>
            <a:solidFill>
              <a:schemeClr val="bg2"/>
            </a:solidFill>
            <a:ln>
              <a:noFill/>
            </a:ln>
            <a:effectLst/>
          </p:spPr>
          <p:txBody>
            <a:bodyPr wrap="none" anchor="ctr"/>
            <a:lstStyle/>
            <a:p>
              <a:endParaRPr lang="es-MX" dirty="0"/>
            </a:p>
          </p:txBody>
        </p:sp>
        <p:sp>
          <p:nvSpPr>
            <p:cNvPr id="184" name="CuadroTexto 395">
              <a:extLst>
                <a:ext uri="{FF2B5EF4-FFF2-40B4-BE49-F238E27FC236}">
                  <a16:creationId xmlns:a16="http://schemas.microsoft.com/office/drawing/2014/main" id="{5B8DCF18-31B7-B1FD-C9EA-8F77ACDE25FB}"/>
                </a:ext>
              </a:extLst>
            </p:cNvPr>
            <p:cNvSpPr txBox="1"/>
            <p:nvPr/>
          </p:nvSpPr>
          <p:spPr>
            <a:xfrm>
              <a:off x="1840647" y="2036968"/>
              <a:ext cx="2840702" cy="1015663"/>
            </a:xfrm>
            <a:prstGeom prst="rect">
              <a:avLst/>
            </a:prstGeom>
            <a:noFill/>
          </p:spPr>
          <p:txBody>
            <a:bodyPr wrap="square" rtlCol="0">
              <a:spAutoFit/>
            </a:bodyPr>
            <a:lstStyle/>
            <a:p>
              <a:pPr algn="ctr"/>
              <a:r>
                <a:rPr lang="en-US" sz="2000" b="1" dirty="0">
                  <a:solidFill>
                    <a:schemeClr val="tx2"/>
                  </a:solidFill>
                  <a:latin typeface="Lato" charset="0"/>
                  <a:ea typeface="Lato" charset="0"/>
                  <a:cs typeface="Lato" charset="0"/>
                </a:rPr>
                <a:t>Professional standards </a:t>
              </a:r>
              <a:r>
                <a:rPr lang="sq-AL" sz="2000" b="1" dirty="0">
                  <a:solidFill>
                    <a:schemeClr val="tx2"/>
                  </a:solidFill>
                  <a:latin typeface="Lato" charset="0"/>
                  <a:ea typeface="Lato" charset="0"/>
                  <a:cs typeface="Lato" charset="0"/>
                </a:rPr>
                <a:t>for the </a:t>
              </a:r>
              <a:r>
                <a:rPr lang="en-US" sz="2000" b="1" dirty="0">
                  <a:solidFill>
                    <a:schemeClr val="tx2"/>
                  </a:solidFill>
                  <a:latin typeface="Lato" charset="0"/>
                  <a:ea typeface="Lato" charset="0"/>
                  <a:cs typeface="Lato" charset="0"/>
                </a:rPr>
                <a:t>preschool teachers</a:t>
              </a:r>
            </a:p>
          </p:txBody>
        </p:sp>
      </p:grpSp>
      <p:sp>
        <p:nvSpPr>
          <p:cNvPr id="185" name="CuadroTexto 598">
            <a:extLst>
              <a:ext uri="{FF2B5EF4-FFF2-40B4-BE49-F238E27FC236}">
                <a16:creationId xmlns:a16="http://schemas.microsoft.com/office/drawing/2014/main" id="{7EEBA916-59F2-55B1-34F2-9B9133E31E39}"/>
              </a:ext>
            </a:extLst>
          </p:cNvPr>
          <p:cNvSpPr txBox="1"/>
          <p:nvPr/>
        </p:nvSpPr>
        <p:spPr>
          <a:xfrm>
            <a:off x="6668359" y="4347508"/>
            <a:ext cx="3757329" cy="1938992"/>
          </a:xfrm>
          <a:prstGeom prst="rect">
            <a:avLst/>
          </a:prstGeom>
          <a:noFill/>
        </p:spPr>
        <p:txBody>
          <a:bodyPr wrap="square" rtlCol="0">
            <a:spAutoFit/>
          </a:bodyPr>
          <a:lstStyle/>
          <a:p>
            <a:pPr algn="ctr"/>
            <a:r>
              <a:rPr lang="sq-AL" sz="4000" b="1" dirty="0">
                <a:solidFill>
                  <a:schemeClr val="tx2"/>
                </a:solidFill>
                <a:latin typeface="Lato Heavy" charset="0"/>
                <a:ea typeface="Lato Heavy" charset="0"/>
                <a:cs typeface="Lato Heavy" charset="0"/>
              </a:rPr>
              <a:t>Documents</a:t>
            </a:r>
            <a:r>
              <a:rPr lang="en-US" sz="4000" b="1" dirty="0">
                <a:solidFill>
                  <a:schemeClr val="tx2"/>
                </a:solidFill>
                <a:latin typeface="Lato Heavy" charset="0"/>
                <a:ea typeface="Lato Heavy" charset="0"/>
                <a:cs typeface="Lato Heavy" charset="0"/>
              </a:rPr>
              <a:t> of the preschool education</a:t>
            </a:r>
          </a:p>
        </p:txBody>
      </p:sp>
      <p:grpSp>
        <p:nvGrpSpPr>
          <p:cNvPr id="2" name="Group 3">
            <a:extLst>
              <a:ext uri="{FF2B5EF4-FFF2-40B4-BE49-F238E27FC236}">
                <a16:creationId xmlns:a16="http://schemas.microsoft.com/office/drawing/2014/main" id="{80516080-E2CB-45FE-8C01-04E09E160C3E}"/>
              </a:ext>
            </a:extLst>
          </p:cNvPr>
          <p:cNvGrpSpPr>
            <a:grpSpLocks noChangeAspect="1"/>
          </p:cNvGrpSpPr>
          <p:nvPr/>
        </p:nvGrpSpPr>
        <p:grpSpPr>
          <a:xfrm>
            <a:off x="-76200" y="8772415"/>
            <a:ext cx="1515782" cy="1552685"/>
            <a:chOff x="0" y="0"/>
            <a:chExt cx="2086610" cy="2137410"/>
          </a:xfrm>
        </p:grpSpPr>
        <p:sp>
          <p:nvSpPr>
            <p:cNvPr id="3" name="Freeform 4">
              <a:extLst>
                <a:ext uri="{FF2B5EF4-FFF2-40B4-BE49-F238E27FC236}">
                  <a16:creationId xmlns:a16="http://schemas.microsoft.com/office/drawing/2014/main" id="{7940E030-E2ED-B417-DB5E-F0DB4C4073B5}"/>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4" name="Group 5">
            <a:extLst>
              <a:ext uri="{FF2B5EF4-FFF2-40B4-BE49-F238E27FC236}">
                <a16:creationId xmlns:a16="http://schemas.microsoft.com/office/drawing/2014/main" id="{14F29CDD-90D2-8AA3-E634-DBD7BE73ADE4}"/>
              </a:ext>
            </a:extLst>
          </p:cNvPr>
          <p:cNvGrpSpPr/>
          <p:nvPr/>
        </p:nvGrpSpPr>
        <p:grpSpPr>
          <a:xfrm>
            <a:off x="16026178" y="-1134665"/>
            <a:ext cx="3342968" cy="3450005"/>
            <a:chOff x="0" y="0"/>
            <a:chExt cx="4457291" cy="4600006"/>
          </a:xfrm>
        </p:grpSpPr>
        <p:pic>
          <p:nvPicPr>
            <p:cNvPr id="5" name="Picture 6">
              <a:extLst>
                <a:ext uri="{FF2B5EF4-FFF2-40B4-BE49-F238E27FC236}">
                  <a16:creationId xmlns:a16="http://schemas.microsoft.com/office/drawing/2014/main" id="{DFCF5B1C-78D8-EB82-F128-E7A0E5D1A2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6" name="Picture 7">
              <a:extLst>
                <a:ext uri="{FF2B5EF4-FFF2-40B4-BE49-F238E27FC236}">
                  <a16:creationId xmlns:a16="http://schemas.microsoft.com/office/drawing/2014/main" id="{5D315866-75B5-7376-063B-E86355FEE0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7" name="Group 8">
              <a:extLst>
                <a:ext uri="{FF2B5EF4-FFF2-40B4-BE49-F238E27FC236}">
                  <a16:creationId xmlns:a16="http://schemas.microsoft.com/office/drawing/2014/main" id="{5F4758F3-6EAF-D579-F2D9-D10419CA6AF6}"/>
                </a:ext>
              </a:extLst>
            </p:cNvPr>
            <p:cNvGrpSpPr>
              <a:grpSpLocks noChangeAspect="1"/>
            </p:cNvGrpSpPr>
            <p:nvPr/>
          </p:nvGrpSpPr>
          <p:grpSpPr>
            <a:xfrm rot="-5173002">
              <a:off x="735007" y="115077"/>
              <a:ext cx="3607208" cy="3607208"/>
              <a:chOff x="0" y="0"/>
              <a:chExt cx="12700000" cy="12700000"/>
            </a:xfrm>
          </p:grpSpPr>
          <p:sp>
            <p:nvSpPr>
              <p:cNvPr id="8" name="Freeform 9">
                <a:extLst>
                  <a:ext uri="{FF2B5EF4-FFF2-40B4-BE49-F238E27FC236}">
                    <a16:creationId xmlns:a16="http://schemas.microsoft.com/office/drawing/2014/main" id="{D3D7091E-07F9-CC2B-D6FE-D4CE110CACD8}"/>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9" name="TextBox 2">
            <a:extLst>
              <a:ext uri="{FF2B5EF4-FFF2-40B4-BE49-F238E27FC236}">
                <a16:creationId xmlns:a16="http://schemas.microsoft.com/office/drawing/2014/main" id="{0B0AC01E-E2B5-3351-070F-0F887B0EE8A3}"/>
              </a:ext>
            </a:extLst>
          </p:cNvPr>
          <p:cNvSpPr txBox="1"/>
          <p:nvPr/>
        </p:nvSpPr>
        <p:spPr>
          <a:xfrm>
            <a:off x="7084144" y="9694234"/>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Tree>
    <p:extLst>
      <p:ext uri="{BB962C8B-B14F-4D97-AF65-F5344CB8AC3E}">
        <p14:creationId xmlns:p14="http://schemas.microsoft.com/office/powerpoint/2010/main" val="240543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
        <p:nvSpPr>
          <p:cNvPr id="5" name="TextBox 5"/>
          <p:cNvSpPr txBox="1"/>
          <p:nvPr/>
        </p:nvSpPr>
        <p:spPr>
          <a:xfrm>
            <a:off x="387680" y="465868"/>
            <a:ext cx="11804320" cy="1267591"/>
          </a:xfrm>
          <a:prstGeom prst="rect">
            <a:avLst/>
          </a:prstGeom>
        </p:spPr>
        <p:txBody>
          <a:bodyPr wrap="square" lIns="0" tIns="0" rIns="0" bIns="0" rtlCol="0" anchor="t">
            <a:spAutoFit/>
          </a:bodyPr>
          <a:lstStyle/>
          <a:p>
            <a:pPr>
              <a:lnSpc>
                <a:spcPts val="9817"/>
              </a:lnSpc>
            </a:pPr>
            <a:r>
              <a:rPr lang="sq-AL" sz="9817" dirty="0">
                <a:solidFill>
                  <a:srgbClr val="015C60"/>
                </a:solidFill>
                <a:latin typeface="Open Sans Extra Bold"/>
              </a:rPr>
              <a:t>Policy Framework</a:t>
            </a:r>
            <a:endParaRPr lang="en-US" sz="9817" dirty="0">
              <a:solidFill>
                <a:srgbClr val="015C60"/>
              </a:solidFill>
              <a:latin typeface="Open Sans Extra Bold"/>
            </a:endParaRPr>
          </a:p>
        </p:txBody>
      </p:sp>
      <p:sp>
        <p:nvSpPr>
          <p:cNvPr id="6" name="TextBox 6"/>
          <p:cNvSpPr txBox="1"/>
          <p:nvPr/>
        </p:nvSpPr>
        <p:spPr>
          <a:xfrm>
            <a:off x="575667" y="1936194"/>
            <a:ext cx="16569333" cy="7017306"/>
          </a:xfrm>
          <a:prstGeom prst="rect">
            <a:avLst/>
          </a:prstGeom>
        </p:spPr>
        <p:txBody>
          <a:bodyPr wrap="square" lIns="0" tIns="0" rIns="0" bIns="0" rtlCol="0" anchor="t">
            <a:spAutoFit/>
          </a:bodyPr>
          <a:lstStyle/>
          <a:p>
            <a:pPr marL="457200" lvl="0" indent="-457200" algn="just">
              <a:spcAft>
                <a:spcPts val="800"/>
              </a:spcAft>
              <a:buFont typeface="Wingdings" panose="05000000000000000000" pitchFamily="2" charset="2"/>
              <a:buChar char="§"/>
              <a:tabLst>
                <a:tab pos="457200" algn="l"/>
              </a:tabLst>
            </a:pPr>
            <a:r>
              <a:rPr lang="en-US" sz="3200" kern="100" dirty="0">
                <a:solidFill>
                  <a:srgbClr val="000000"/>
                </a:solidFill>
                <a:latin typeface="Lato" panose="020F0502020204030203" pitchFamily="34" charset="0"/>
                <a:ea typeface="Lato" panose="020F0502020204030203" pitchFamily="34" charset="0"/>
                <a:cs typeface="Lato" panose="020F0502020204030203" pitchFamily="34" charset="0"/>
              </a:rPr>
              <a:t>Law 69/2012</a:t>
            </a:r>
            <a:r>
              <a:rPr lang="sq-AL" sz="3200" kern="10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n-US" sz="3200" dirty="0">
                <a:solidFill>
                  <a:srgbClr val="000000"/>
                </a:solidFill>
                <a:effectLst/>
                <a:latin typeface="Lato" panose="020F0502020204030203" pitchFamily="34" charset="0"/>
                <a:ea typeface="Lato" panose="020F0502020204030203" pitchFamily="34" charset="0"/>
                <a:cs typeface="Lato" panose="020F0502020204030203" pitchFamily="34" charset="0"/>
              </a:rPr>
              <a:t>“On pre-university education in the Republic of Albania”, amended</a:t>
            </a:r>
            <a:r>
              <a:rPr lang="sq-AL" sz="3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3200" kern="100" dirty="0">
                <a:solidFill>
                  <a:srgbClr val="000000"/>
                </a:solidFill>
                <a:latin typeface="Lato" panose="020F0502020204030203" pitchFamily="34" charset="0"/>
                <a:ea typeface="Lato" panose="020F0502020204030203" pitchFamily="34" charset="0"/>
                <a:cs typeface="Lato" panose="020F0502020204030203" pitchFamily="34" charset="0"/>
              </a:rPr>
              <a:t>dedicates an entire chapter to the Children with disabilities</a:t>
            </a:r>
            <a:r>
              <a:rPr lang="sq-AL" sz="3200" kern="100" dirty="0">
                <a:solidFill>
                  <a:srgbClr val="000000"/>
                </a:solidFill>
                <a:latin typeface="Lato" panose="020F0502020204030203" pitchFamily="34" charset="0"/>
                <a:ea typeface="Lato" panose="020F0502020204030203" pitchFamily="34" charset="0"/>
                <a:cs typeface="Lato" panose="020F0502020204030203" pitchFamily="34" charset="0"/>
              </a:rPr>
              <a:t>: </a:t>
            </a:r>
          </a:p>
          <a:p>
            <a:pPr marL="900113" lvl="0" indent="-368300" algn="just">
              <a:spcAft>
                <a:spcPts val="800"/>
              </a:spcAft>
              <a:buFont typeface="Arial" panose="020B0604020202020204" pitchFamily="34" charset="0"/>
              <a:buChar char="•"/>
            </a:pPr>
            <a:r>
              <a:rPr lang="en-US" sz="3200" kern="100" dirty="0">
                <a:solidFill>
                  <a:srgbClr val="000000"/>
                </a:solidFill>
                <a:latin typeface="Lato" panose="020F0502020204030203" pitchFamily="34" charset="0"/>
                <a:ea typeface="Lato" panose="020F0502020204030203" pitchFamily="34" charset="0"/>
                <a:cs typeface="Lato" panose="020F0502020204030203" pitchFamily="34" charset="0"/>
              </a:rPr>
              <a:t>Article 63 “Principles for education of children with disabilities”</a:t>
            </a:r>
            <a:endParaRPr lang="sq-AL" sz="3200" kern="1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900113" lvl="0" indent="-368300" algn="just">
              <a:spcAft>
                <a:spcPts val="800"/>
              </a:spcAft>
              <a:buFont typeface="Arial" panose="020B0604020202020204" pitchFamily="34" charset="0"/>
              <a:buChar char="•"/>
            </a:pPr>
            <a:r>
              <a:rPr lang="en-US" sz="3200" kern="100" dirty="0">
                <a:solidFill>
                  <a:srgbClr val="000000"/>
                </a:solidFill>
                <a:latin typeface="Lato" panose="020F0502020204030203" pitchFamily="34" charset="0"/>
                <a:ea typeface="Lato" panose="020F0502020204030203" pitchFamily="34" charset="0"/>
                <a:cs typeface="Lato" panose="020F0502020204030203" pitchFamily="34" charset="0"/>
              </a:rPr>
              <a:t>Article 64 “Attendance of educational institutions by children with disabilities”</a:t>
            </a:r>
            <a:endParaRPr lang="sq-AL" sz="3200" kern="1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900113" lvl="0" indent="-368300" algn="just">
              <a:spcAft>
                <a:spcPts val="800"/>
              </a:spcAft>
              <a:buFont typeface="Arial" panose="020B0604020202020204" pitchFamily="34" charset="0"/>
              <a:buChar char="•"/>
            </a:pPr>
            <a:r>
              <a:rPr lang="en-US" sz="3200" kern="100" dirty="0">
                <a:solidFill>
                  <a:srgbClr val="000000"/>
                </a:solidFill>
                <a:latin typeface="Lato" panose="020F0502020204030203" pitchFamily="34" charset="0"/>
                <a:ea typeface="Lato" panose="020F0502020204030203" pitchFamily="34" charset="0"/>
                <a:cs typeface="Lato" panose="020F0502020204030203" pitchFamily="34" charset="0"/>
              </a:rPr>
              <a:t>Article 65 “Organization of the education of children with disabilities”</a:t>
            </a:r>
            <a:r>
              <a:rPr lang="sq-AL" sz="3200" kern="100" dirty="0">
                <a:solidFill>
                  <a:srgbClr val="000000"/>
                </a:solidFill>
                <a:latin typeface="Lato" panose="020F0502020204030203" pitchFamily="34" charset="0"/>
                <a:ea typeface="Lato" panose="020F0502020204030203" pitchFamily="34" charset="0"/>
                <a:cs typeface="Lato" panose="020F0502020204030203" pitchFamily="34" charset="0"/>
              </a:rPr>
              <a:t>.</a:t>
            </a:r>
            <a:endParaRPr lang="sq-AL" sz="3200" kern="1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457200" lvl="0" indent="-457200" algn="just">
              <a:spcAft>
                <a:spcPts val="800"/>
              </a:spcAft>
              <a:buFont typeface="Wingdings" panose="05000000000000000000" pitchFamily="2" charset="2"/>
              <a:buChar char="§"/>
              <a:tabLst>
                <a:tab pos="457200" algn="l"/>
              </a:tabLst>
            </a:pPr>
            <a:r>
              <a:rPr lang="en-US" sz="32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The education of children with disabilities aims at the full development of their intellectual and physical potential and improving the quality of their lives to prepare them for inclusiveness in society and in the labor market.</a:t>
            </a:r>
            <a:endParaRPr lang="sq-AL" sz="3200" kern="100" dirty="0">
              <a:effectLst/>
              <a:latin typeface="Lato" panose="020F0502020204030203" pitchFamily="34" charset="0"/>
              <a:ea typeface="Lato" panose="020F0502020204030203" pitchFamily="34" charset="0"/>
              <a:cs typeface="Lato" panose="020F0502020204030203" pitchFamily="34" charset="0"/>
            </a:endParaRPr>
          </a:p>
          <a:p>
            <a:pPr marL="457200" lvl="0" indent="-457200" algn="just">
              <a:spcAft>
                <a:spcPts val="800"/>
              </a:spcAft>
              <a:buFont typeface="Wingdings" panose="05000000000000000000" pitchFamily="2" charset="2"/>
              <a:buChar char="§"/>
              <a:tabLst>
                <a:tab pos="457200" algn="l"/>
              </a:tabLst>
            </a:pPr>
            <a:r>
              <a:rPr lang="en-US" sz="32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Inclusion of children with disabilities in kindergartens and ordinary schools of basic education is the primary policy.</a:t>
            </a:r>
            <a:endParaRPr lang="sq-AL" sz="3200" kern="100" dirty="0">
              <a:effectLst/>
              <a:latin typeface="Lato" panose="020F0502020204030203" pitchFamily="34" charset="0"/>
              <a:ea typeface="Lato" panose="020F0502020204030203" pitchFamily="34" charset="0"/>
              <a:cs typeface="Lato" panose="020F0502020204030203" pitchFamily="34" charset="0"/>
            </a:endParaRPr>
          </a:p>
          <a:p>
            <a:pPr marL="457200" lvl="0" indent="-457200" algn="just">
              <a:spcAft>
                <a:spcPts val="800"/>
              </a:spcAft>
              <a:buFont typeface="Wingdings" panose="05000000000000000000" pitchFamily="2" charset="2"/>
              <a:buChar char="§"/>
              <a:tabLst>
                <a:tab pos="457200" algn="l"/>
              </a:tabLst>
            </a:pPr>
            <a:r>
              <a:rPr lang="en-US" sz="32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Students with hearing, sight and communication disabilities are guaranteed the right to education in sign language, the right to use Braille, as well as didactic tools in electronic form, which are appropriate for their education.</a:t>
            </a:r>
            <a:endParaRPr lang="sq-AL" sz="3200" kern="100" dirty="0">
              <a:effectLst/>
              <a:latin typeface="Lato" panose="020F0502020204030203" pitchFamily="34" charset="0"/>
              <a:ea typeface="Lato" panose="020F0502020204030203" pitchFamily="34" charset="0"/>
              <a:cs typeface="Lato" panose="020F0502020204030203" pitchFamily="34" charset="0"/>
            </a:endParaRP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EDEA67C6-6A3E-6FAE-06D5-D21CF45FED42}"/>
              </a:ext>
            </a:extLst>
          </p:cNvPr>
          <p:cNvSpPr txBox="1"/>
          <p:nvPr/>
        </p:nvSpPr>
        <p:spPr>
          <a:xfrm>
            <a:off x="387680" y="465868"/>
            <a:ext cx="11804320" cy="1267591"/>
          </a:xfrm>
          <a:prstGeom prst="rect">
            <a:avLst/>
          </a:prstGeom>
        </p:spPr>
        <p:txBody>
          <a:bodyPr wrap="square" lIns="0" tIns="0" rIns="0" bIns="0" rtlCol="0" anchor="t">
            <a:spAutoFit/>
          </a:bodyPr>
          <a:lstStyle/>
          <a:p>
            <a:pPr>
              <a:lnSpc>
                <a:spcPts val="9817"/>
              </a:lnSpc>
            </a:pPr>
            <a:r>
              <a:rPr lang="sq-AL" sz="9817" dirty="0">
                <a:solidFill>
                  <a:srgbClr val="015C60"/>
                </a:solidFill>
                <a:latin typeface="Open Sans Extra Bold"/>
              </a:rPr>
              <a:t>Policy Framework</a:t>
            </a:r>
            <a:endParaRPr lang="en-US" sz="9817" dirty="0">
              <a:solidFill>
                <a:srgbClr val="015C60"/>
              </a:solidFill>
              <a:latin typeface="Open Sans Extra Bold"/>
            </a:endParaRPr>
          </a:p>
        </p:txBody>
      </p:sp>
      <p:sp>
        <p:nvSpPr>
          <p:cNvPr id="3" name="TextBox 6">
            <a:extLst>
              <a:ext uri="{FF2B5EF4-FFF2-40B4-BE49-F238E27FC236}">
                <a16:creationId xmlns:a16="http://schemas.microsoft.com/office/drawing/2014/main" id="{BA9EE94A-FD28-5697-A70C-A2FDCBAF408B}"/>
              </a:ext>
            </a:extLst>
          </p:cNvPr>
          <p:cNvSpPr txBox="1"/>
          <p:nvPr/>
        </p:nvSpPr>
        <p:spPr>
          <a:xfrm>
            <a:off x="575667" y="1609482"/>
            <a:ext cx="16416933" cy="7407156"/>
          </a:xfrm>
          <a:prstGeom prst="rect">
            <a:avLst/>
          </a:prstGeom>
        </p:spPr>
        <p:txBody>
          <a:bodyPr wrap="square" lIns="0" tIns="0" rIns="0" bIns="0" rtlCol="0" anchor="t">
            <a:spAutoFit/>
          </a:bodyPr>
          <a:lstStyle/>
          <a:p>
            <a:pPr marL="457200" lvl="0" indent="-457200" algn="just">
              <a:spcAft>
                <a:spcPts val="800"/>
              </a:spcAft>
              <a:buFont typeface="Wingdings" panose="05000000000000000000" pitchFamily="2" charset="2"/>
              <a:buChar char="§"/>
              <a:tabLst>
                <a:tab pos="457200" algn="l"/>
              </a:tabLst>
            </a:pPr>
            <a:r>
              <a:rPr lang="en-US" sz="28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The Regulation on the operation of pre-university educational institutions brought several innovations, such as the concept of setting up and operating in local educational institutions a multidisciplinary commission as a mechanism for more professional assessment of student skills and his educational and specific needs.</a:t>
            </a:r>
            <a:endParaRPr lang="sq-AL" sz="2800" kern="100" dirty="0">
              <a:effectLst/>
              <a:latin typeface="Lato" panose="020F0502020204030203" pitchFamily="34" charset="0"/>
              <a:ea typeface="Lato" panose="020F0502020204030203" pitchFamily="34" charset="0"/>
              <a:cs typeface="Lato" panose="020F0502020204030203" pitchFamily="34" charset="0"/>
            </a:endParaRPr>
          </a:p>
          <a:p>
            <a:pPr marL="457200" lvl="0" indent="-457200" algn="just">
              <a:spcAft>
                <a:spcPts val="800"/>
              </a:spcAft>
              <a:buFont typeface="Wingdings" panose="05000000000000000000" pitchFamily="2" charset="2"/>
              <a:buChar char="§"/>
              <a:tabLst>
                <a:tab pos="457200" algn="l"/>
              </a:tabLst>
            </a:pPr>
            <a:r>
              <a:rPr lang="en-US" sz="28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The local educational unit establishes a multidisciplinary commission, who, after considering the request of the parent or the director of an educational institution, gives the relevant recommendations for the child's attendance at an educational institution common or specialized.</a:t>
            </a:r>
            <a:endParaRPr lang="sq-AL" sz="2800" kern="100" dirty="0">
              <a:effectLst/>
              <a:latin typeface="Lato" panose="020F0502020204030203" pitchFamily="34" charset="0"/>
              <a:ea typeface="Lato" panose="020F0502020204030203" pitchFamily="34" charset="0"/>
              <a:cs typeface="Lato" panose="020F0502020204030203" pitchFamily="34" charset="0"/>
            </a:endParaRPr>
          </a:p>
          <a:p>
            <a:pPr marL="457200" lvl="0" indent="-457200" algn="just">
              <a:spcAft>
                <a:spcPts val="800"/>
              </a:spcAft>
              <a:buFont typeface="Wingdings" panose="05000000000000000000" pitchFamily="2" charset="2"/>
              <a:buChar char="§"/>
              <a:tabLst>
                <a:tab pos="457200" algn="l"/>
              </a:tabLst>
            </a:pPr>
            <a:r>
              <a:rPr lang="en-US" sz="28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Students with disabilities learn according to the ordinary curriculum and subjects, adapted for them, or according to special curriculum plan and subjects.</a:t>
            </a:r>
            <a:endParaRPr lang="sq-AL" sz="2800" kern="100" dirty="0">
              <a:effectLst/>
              <a:latin typeface="Lato" panose="020F0502020204030203" pitchFamily="34" charset="0"/>
              <a:ea typeface="Lato" panose="020F0502020204030203" pitchFamily="34" charset="0"/>
              <a:cs typeface="Lato" panose="020F0502020204030203" pitchFamily="34" charset="0"/>
            </a:endParaRPr>
          </a:p>
          <a:p>
            <a:pPr marL="457200" lvl="0" indent="-457200" algn="just">
              <a:spcAft>
                <a:spcPts val="800"/>
              </a:spcAft>
              <a:buFont typeface="Wingdings" panose="05000000000000000000" pitchFamily="2" charset="2"/>
              <a:buChar char="§"/>
              <a:tabLst>
                <a:tab pos="457200" algn="l"/>
              </a:tabLst>
            </a:pPr>
            <a:r>
              <a:rPr lang="en-US" sz="28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M</a:t>
            </a:r>
            <a:r>
              <a:rPr lang="sq-AL" sz="28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o</a:t>
            </a:r>
            <a:r>
              <a:rPr lang="en-US" sz="28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ES is responsible for monitoring and documenting the achievements of children with disabilities in pre-university education. The database for children with disabilities in the education system is updated every school year.</a:t>
            </a:r>
            <a:endParaRPr lang="sq-AL" sz="2800" kern="100" dirty="0">
              <a:effectLst/>
              <a:latin typeface="Lato" panose="020F0502020204030203" pitchFamily="34" charset="0"/>
              <a:ea typeface="Lato" panose="020F0502020204030203" pitchFamily="34" charset="0"/>
              <a:cs typeface="Lato" panose="020F0502020204030203" pitchFamily="34" charset="0"/>
            </a:endParaRPr>
          </a:p>
          <a:p>
            <a:pPr marL="457200" lvl="0" indent="-457200" algn="just">
              <a:spcAft>
                <a:spcPts val="800"/>
              </a:spcAft>
              <a:buFont typeface="Wingdings" panose="05000000000000000000" pitchFamily="2" charset="2"/>
              <a:buChar char="§"/>
              <a:tabLst>
                <a:tab pos="457200" algn="l"/>
              </a:tabLst>
            </a:pPr>
            <a:r>
              <a:rPr lang="en-US" sz="28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The number of children with disabilities who are educated in regular educational institutions has increased year after year. </a:t>
            </a:r>
            <a:endParaRPr lang="sq-AL" sz="2800" kern="100" dirty="0">
              <a:effectLst/>
              <a:latin typeface="Lato" panose="020F0502020204030203" pitchFamily="34" charset="0"/>
              <a:ea typeface="Lato" panose="020F0502020204030203" pitchFamily="34" charset="0"/>
              <a:cs typeface="Lato" panose="020F0502020204030203" pitchFamily="34" charset="0"/>
            </a:endParaRPr>
          </a:p>
          <a:p>
            <a:pPr marL="457200" lvl="0" indent="-457200" algn="just">
              <a:spcAft>
                <a:spcPts val="800"/>
              </a:spcAft>
              <a:buFont typeface="Wingdings" panose="05000000000000000000" pitchFamily="2" charset="2"/>
              <a:buChar char="§"/>
              <a:tabLst>
                <a:tab pos="457200" algn="l"/>
              </a:tabLst>
            </a:pPr>
            <a:r>
              <a:rPr lang="en-US" sz="2800" kern="100" dirty="0">
                <a:solidFill>
                  <a:srgbClr val="000000"/>
                </a:solidFill>
                <a:effectLst/>
                <a:latin typeface="Lato" panose="020F0502020204030203" pitchFamily="34" charset="0"/>
                <a:ea typeface="Lato" panose="020F0502020204030203" pitchFamily="34" charset="0"/>
                <a:cs typeface="Lato" panose="020F0502020204030203" pitchFamily="34" charset="0"/>
              </a:rPr>
              <a:t>The transformation of special schools into resource centers, which support the inclusiveness of students with disabilities is a main priority of the MoES. </a:t>
            </a:r>
            <a:endParaRPr lang="en-US" sz="2800" dirty="0">
              <a:solidFill>
                <a:srgbClr val="000000"/>
              </a:solidFill>
              <a:latin typeface="Lato"/>
            </a:endParaRPr>
          </a:p>
        </p:txBody>
      </p:sp>
      <p:grpSp>
        <p:nvGrpSpPr>
          <p:cNvPr id="4" name="Group 3">
            <a:extLst>
              <a:ext uri="{FF2B5EF4-FFF2-40B4-BE49-F238E27FC236}">
                <a16:creationId xmlns:a16="http://schemas.microsoft.com/office/drawing/2014/main" id="{E3C1C423-E119-17BF-0AB0-EED11EBCCF94}"/>
              </a:ext>
            </a:extLst>
          </p:cNvPr>
          <p:cNvGrpSpPr>
            <a:grpSpLocks noChangeAspect="1"/>
          </p:cNvGrpSpPr>
          <p:nvPr/>
        </p:nvGrpSpPr>
        <p:grpSpPr>
          <a:xfrm>
            <a:off x="-76200" y="8772415"/>
            <a:ext cx="1515782" cy="1552685"/>
            <a:chOff x="0" y="0"/>
            <a:chExt cx="2086610" cy="2137410"/>
          </a:xfrm>
        </p:grpSpPr>
        <p:sp>
          <p:nvSpPr>
            <p:cNvPr id="5" name="Freeform 4">
              <a:extLst>
                <a:ext uri="{FF2B5EF4-FFF2-40B4-BE49-F238E27FC236}">
                  <a16:creationId xmlns:a16="http://schemas.microsoft.com/office/drawing/2014/main" id="{2E9306E1-FF95-46F2-3C54-0CA1B22F4EF4}"/>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6" name="Group 5">
            <a:extLst>
              <a:ext uri="{FF2B5EF4-FFF2-40B4-BE49-F238E27FC236}">
                <a16:creationId xmlns:a16="http://schemas.microsoft.com/office/drawing/2014/main" id="{ABCE3FCA-AF7F-D57C-6DDB-6D6808411E77}"/>
              </a:ext>
            </a:extLst>
          </p:cNvPr>
          <p:cNvGrpSpPr/>
          <p:nvPr/>
        </p:nvGrpSpPr>
        <p:grpSpPr>
          <a:xfrm>
            <a:off x="16026178" y="-1134665"/>
            <a:ext cx="3342968" cy="3450005"/>
            <a:chOff x="0" y="0"/>
            <a:chExt cx="4457291" cy="4600006"/>
          </a:xfrm>
        </p:grpSpPr>
        <p:pic>
          <p:nvPicPr>
            <p:cNvPr id="7" name="Picture 6">
              <a:extLst>
                <a:ext uri="{FF2B5EF4-FFF2-40B4-BE49-F238E27FC236}">
                  <a16:creationId xmlns:a16="http://schemas.microsoft.com/office/drawing/2014/main" id="{325A6613-7899-7143-6B15-24ADE15672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8" name="Picture 7">
              <a:extLst>
                <a:ext uri="{FF2B5EF4-FFF2-40B4-BE49-F238E27FC236}">
                  <a16:creationId xmlns:a16="http://schemas.microsoft.com/office/drawing/2014/main" id="{66CB8FFC-F087-6ECC-E7F7-7036C61C81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9" name="Group 8">
              <a:extLst>
                <a:ext uri="{FF2B5EF4-FFF2-40B4-BE49-F238E27FC236}">
                  <a16:creationId xmlns:a16="http://schemas.microsoft.com/office/drawing/2014/main" id="{1846F31B-CAD9-C148-AED9-D70ACA631355}"/>
                </a:ext>
              </a:extLst>
            </p:cNvPr>
            <p:cNvGrpSpPr>
              <a:grpSpLocks noChangeAspect="1"/>
            </p:cNvGrpSpPr>
            <p:nvPr/>
          </p:nvGrpSpPr>
          <p:grpSpPr>
            <a:xfrm rot="-5173002">
              <a:off x="735007" y="115077"/>
              <a:ext cx="3607208" cy="3607208"/>
              <a:chOff x="0" y="0"/>
              <a:chExt cx="12700000" cy="12700000"/>
            </a:xfrm>
          </p:grpSpPr>
          <p:sp>
            <p:nvSpPr>
              <p:cNvPr id="10" name="Freeform 9">
                <a:extLst>
                  <a:ext uri="{FF2B5EF4-FFF2-40B4-BE49-F238E27FC236}">
                    <a16:creationId xmlns:a16="http://schemas.microsoft.com/office/drawing/2014/main" id="{CDCBF2BC-C05D-D3D6-FBCB-6D130D130DD4}"/>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1" name="TextBox 2">
            <a:extLst>
              <a:ext uri="{FF2B5EF4-FFF2-40B4-BE49-F238E27FC236}">
                <a16:creationId xmlns:a16="http://schemas.microsoft.com/office/drawing/2014/main" id="{AC5B4EFF-FAEF-5B91-4E4F-B96F5F77D3E7}"/>
              </a:ext>
            </a:extLst>
          </p:cNvPr>
          <p:cNvSpPr txBox="1"/>
          <p:nvPr/>
        </p:nvSpPr>
        <p:spPr>
          <a:xfrm>
            <a:off x="7451400" y="9518947"/>
            <a:ext cx="3385199" cy="506553"/>
          </a:xfrm>
          <a:prstGeom prst="rect">
            <a:avLst/>
          </a:prstGeom>
        </p:spPr>
        <p:txBody>
          <a:bodyPr lIns="0" tIns="0" rIns="0" bIns="0" rtlCol="0" anchor="t">
            <a:spAutoFit/>
          </a:bodyPr>
          <a:lstStyle/>
          <a:p>
            <a:pPr algn="ctr">
              <a:lnSpc>
                <a:spcPts val="4104"/>
              </a:lnSpc>
            </a:pPr>
            <a:r>
              <a:rPr lang="en-US" sz="2931" dirty="0">
                <a:solidFill>
                  <a:srgbClr val="015C60"/>
                </a:solidFill>
                <a:latin typeface="Roboto Condensed"/>
              </a:rPr>
              <a:t>#FamilyCentredECI</a:t>
            </a:r>
          </a:p>
        </p:txBody>
      </p:sp>
    </p:spTree>
    <p:extLst>
      <p:ext uri="{BB962C8B-B14F-4D97-AF65-F5344CB8AC3E}">
        <p14:creationId xmlns:p14="http://schemas.microsoft.com/office/powerpoint/2010/main" val="324428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6FFE54-CEBE-47BF-88A2-8DEEBC3BC5E5}">
  <ds:schemaRefs>
    <ds:schemaRef ds:uri="http://schemas.microsoft.com/office/2006/metadata/properties"/>
    <ds:schemaRef ds:uri="http://schemas.microsoft.com/office/infopath/2007/PartnerControls"/>
    <ds:schemaRef ds:uri="0b4e6542-4a28-464b-916a-ac287e1e15ef"/>
    <ds:schemaRef ds:uri="cae8c1b8-3cee-434b-8da9-32960356a7de"/>
  </ds:schemaRefs>
</ds:datastoreItem>
</file>

<file path=customXml/itemProps2.xml><?xml version="1.0" encoding="utf-8"?>
<ds:datastoreItem xmlns:ds="http://schemas.openxmlformats.org/officeDocument/2006/customXml" ds:itemID="{6DEB44A3-E803-462F-B9D4-951E72180E7E}"/>
</file>

<file path=customXml/itemProps3.xml><?xml version="1.0" encoding="utf-8"?>
<ds:datastoreItem xmlns:ds="http://schemas.openxmlformats.org/officeDocument/2006/customXml" ds:itemID="{41792304-F52A-42B6-9B6D-647BBE12D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704</TotalTime>
  <Words>2234</Words>
  <Application>Microsoft Office PowerPoint</Application>
  <PresentationFormat>Custom</PresentationFormat>
  <Paragraphs>192</Paragraphs>
  <Slides>22</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Lato</vt:lpstr>
      <vt:lpstr>Wingdings</vt:lpstr>
      <vt:lpstr>Roboto Condensed</vt:lpstr>
      <vt:lpstr>Calibri</vt:lpstr>
      <vt:lpstr>Lato Heavy</vt:lpstr>
      <vt:lpstr>Open Sans Bold Bold</vt:lpstr>
      <vt:lpstr>Times New Roman</vt:lpstr>
      <vt:lpstr>Open Sans Extrabold</vt:lpstr>
      <vt:lpstr>Open Sans</vt:lpstr>
      <vt:lpstr>Lato Light</vt:lpstr>
      <vt:lpstr>Cambria</vt:lpstr>
      <vt:lpstr>Arial</vt:lpstr>
      <vt:lpstr>Open Sans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ECI Conference Albania presentation</dc:title>
  <dc:creator>Aurela Zisi</dc:creator>
  <cp:lastModifiedBy>Aurela Zisi</cp:lastModifiedBy>
  <cp:revision>21</cp:revision>
  <dcterms:created xsi:type="dcterms:W3CDTF">2006-08-16T00:00:00Z</dcterms:created>
  <dcterms:modified xsi:type="dcterms:W3CDTF">2023-05-31T12:53:47Z</dcterms:modified>
  <dc:identifier>DAFdWBxvyms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ies>
</file>