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Open Sans Bold Bold" panose="020B0604020202020204" charset="0"/>
      <p:regular r:id="rId21"/>
    </p:embeddedFont>
    <p:embeddedFont>
      <p:font typeface="Open Sans Extra Bold" panose="020B0604020202020204" charset="0"/>
      <p:regular r:id="rId22"/>
    </p:embeddedFont>
    <p:embeddedFont>
      <p:font typeface="Roboto Condensed" panose="02000000000000000000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2353" autoAdjust="0"/>
  </p:normalViewPr>
  <p:slideViewPr>
    <p:cSldViewPr>
      <p:cViewPr varScale="1">
        <p:scale>
          <a:sx n="47" d="100"/>
          <a:sy n="47" d="100"/>
        </p:scale>
        <p:origin x="5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25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FE3F9-83F6-428F-99A0-6FE13C67C97B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72EA0-46D0-4FCA-A9EF-EBC11A19DF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997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Size: 41,850 km</a:t>
            </a:r>
          </a:p>
          <a:p>
            <a:pPr marL="0" indent="0">
              <a:buNone/>
            </a:pPr>
            <a:r>
              <a:rPr lang="en-US" dirty="0"/>
              <a:t>Population: 17 million</a:t>
            </a:r>
          </a:p>
          <a:p>
            <a:pPr marL="0" indent="0">
              <a:buNone/>
            </a:pPr>
            <a:r>
              <a:rPr lang="en-US" dirty="0"/>
              <a:t>Birth rate 170.000</a:t>
            </a:r>
          </a:p>
          <a:p>
            <a:pPr marL="0" indent="0">
              <a:buNone/>
            </a:pPr>
            <a:r>
              <a:rPr lang="en-US" dirty="0"/>
              <a:t>Children with disabilities 100.000</a:t>
            </a:r>
          </a:p>
          <a:p>
            <a:endParaRPr lang="nl-NL" dirty="0"/>
          </a:p>
          <a:p>
            <a:r>
              <a:rPr lang="nl-NL" dirty="0" err="1"/>
              <a:t>Youth</a:t>
            </a:r>
            <a:r>
              <a:rPr lang="nl-NL" dirty="0"/>
              <a:t> health care, </a:t>
            </a:r>
            <a:r>
              <a:rPr lang="nl-NL" dirty="0" err="1"/>
              <a:t>payed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goverment</a:t>
            </a:r>
            <a:r>
              <a:rPr lang="nl-NL" dirty="0"/>
              <a:t>, free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children</a:t>
            </a:r>
            <a:r>
              <a:rPr lang="nl-NL" dirty="0"/>
              <a:t>, (</a:t>
            </a:r>
            <a:r>
              <a:rPr lang="nl-NL" dirty="0" err="1"/>
              <a:t>birth</a:t>
            </a:r>
            <a:r>
              <a:rPr lang="nl-NL" dirty="0"/>
              <a:t> </a:t>
            </a:r>
            <a:r>
              <a:rPr lang="nl-NL" dirty="0" err="1"/>
              <a:t>registration</a:t>
            </a:r>
            <a:r>
              <a:rPr lang="nl-NL" dirty="0"/>
              <a:t>) </a:t>
            </a:r>
            <a:r>
              <a:rPr lang="nl-NL" dirty="0" err="1"/>
              <a:t>attendance</a:t>
            </a:r>
            <a:r>
              <a:rPr lang="nl-NL" dirty="0"/>
              <a:t> 99,2%, </a:t>
            </a:r>
            <a:r>
              <a:rPr lang="nl-NL" dirty="0" err="1"/>
              <a:t>performed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doctors and nurses, </a:t>
            </a:r>
            <a:r>
              <a:rPr lang="nl-NL" dirty="0" err="1"/>
              <a:t>since</a:t>
            </a:r>
            <a:r>
              <a:rPr lang="nl-NL" dirty="0"/>
              <a:t> 1900</a:t>
            </a:r>
          </a:p>
          <a:p>
            <a:r>
              <a:rPr lang="nl-NL" dirty="0" err="1"/>
              <a:t>Youth</a:t>
            </a:r>
            <a:r>
              <a:rPr lang="nl-NL" dirty="0"/>
              <a:t> help, </a:t>
            </a:r>
            <a:r>
              <a:rPr lang="nl-NL" dirty="0" err="1"/>
              <a:t>payed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municipality</a:t>
            </a:r>
            <a:r>
              <a:rPr lang="nl-NL" dirty="0"/>
              <a:t>,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indicated</a:t>
            </a:r>
            <a:r>
              <a:rPr lang="nl-NL" dirty="0"/>
              <a:t>, 0-4years </a:t>
            </a:r>
            <a:r>
              <a:rPr lang="nl-NL" dirty="0" err="1"/>
              <a:t>about</a:t>
            </a:r>
            <a:r>
              <a:rPr lang="nl-NL" dirty="0"/>
              <a:t> 30.000, 3300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recidence</a:t>
            </a:r>
            <a:r>
              <a:rPr lang="nl-NL" dirty="0"/>
              <a:t>, </a:t>
            </a:r>
            <a:r>
              <a:rPr lang="nl-NL" dirty="0" err="1"/>
              <a:t>since</a:t>
            </a:r>
            <a:r>
              <a:rPr lang="nl-NL" dirty="0"/>
              <a:t> 1970</a:t>
            </a:r>
          </a:p>
          <a:p>
            <a:r>
              <a:rPr lang="nl-NL" dirty="0"/>
              <a:t>Both are </a:t>
            </a:r>
            <a:r>
              <a:rPr lang="nl-NL" dirty="0" err="1"/>
              <a:t>given</a:t>
            </a:r>
            <a:r>
              <a:rPr lang="nl-NL" dirty="0"/>
              <a:t> in </a:t>
            </a:r>
            <a:r>
              <a:rPr lang="nl-NL" dirty="0" err="1"/>
              <a:t>local</a:t>
            </a:r>
            <a:r>
              <a:rPr lang="nl-NL" dirty="0"/>
              <a:t> area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72EA0-46D0-4FCA-A9EF-EBC11A19DFF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41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75644" y="-3492386"/>
            <a:ext cx="12737985" cy="12750686"/>
            <a:chOff x="0" y="0"/>
            <a:chExt cx="16983979" cy="1700091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 rot="-953645">
              <a:off x="1954665" y="1584102"/>
              <a:ext cx="13445451" cy="13443918"/>
              <a:chOff x="0" y="0"/>
              <a:chExt cx="6350013" cy="634928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95250" y="-95136"/>
                <a:ext cx="6540525" cy="6539573"/>
              </a:xfrm>
              <a:custGeom>
                <a:avLst/>
                <a:gdLst/>
                <a:ahLst/>
                <a:cxnLst/>
                <a:rect l="l" t="t" r="r" b="b"/>
                <a:pathLst>
                  <a:path w="6540525" h="6539573">
                    <a:moveTo>
                      <a:pt x="5684545" y="1101865"/>
                    </a:moveTo>
                    <a:cubicBezTo>
                      <a:pt x="5560364" y="886829"/>
                      <a:pt x="5335181" y="766521"/>
                      <a:pt x="5103533" y="766356"/>
                    </a:cubicBezTo>
                    <a:lnTo>
                      <a:pt x="5103571" y="766318"/>
                    </a:lnTo>
                    <a:cubicBezTo>
                      <a:pt x="4871923" y="766115"/>
                      <a:pt x="4646701" y="645821"/>
                      <a:pt x="4522559" y="430810"/>
                    </a:cubicBezTo>
                    <a:cubicBezTo>
                      <a:pt x="4337317" y="109919"/>
                      <a:pt x="3927030" y="0"/>
                      <a:pt x="3606140" y="185281"/>
                    </a:cubicBezTo>
                    <a:lnTo>
                      <a:pt x="3606089" y="185319"/>
                    </a:lnTo>
                    <a:lnTo>
                      <a:pt x="3606089" y="185115"/>
                    </a:lnTo>
                    <a:cubicBezTo>
                      <a:pt x="3406788" y="299936"/>
                      <a:pt x="3153854" y="309029"/>
                      <a:pt x="2939771" y="187630"/>
                    </a:cubicBezTo>
                    <a:cubicBezTo>
                      <a:pt x="2836743" y="126902"/>
                      <a:pt x="2719296" y="94958"/>
                      <a:pt x="2599703" y="95136"/>
                    </a:cubicBezTo>
                    <a:cubicBezTo>
                      <a:pt x="2351405" y="95136"/>
                      <a:pt x="2134641" y="230048"/>
                      <a:pt x="2018614" y="430568"/>
                    </a:cubicBezTo>
                    <a:lnTo>
                      <a:pt x="2018614" y="430530"/>
                    </a:lnTo>
                    <a:cubicBezTo>
                      <a:pt x="1902625" y="631012"/>
                      <a:pt x="1685811" y="765925"/>
                      <a:pt x="1437551" y="765925"/>
                    </a:cubicBezTo>
                    <a:cubicBezTo>
                      <a:pt x="1067029" y="765925"/>
                      <a:pt x="766686" y="1066267"/>
                      <a:pt x="766686" y="1436789"/>
                    </a:cubicBezTo>
                    <a:lnTo>
                      <a:pt x="766686" y="1436866"/>
                    </a:lnTo>
                    <a:lnTo>
                      <a:pt x="766483" y="1436789"/>
                    </a:lnTo>
                    <a:cubicBezTo>
                      <a:pt x="766280" y="1666672"/>
                      <a:pt x="647802" y="1890154"/>
                      <a:pt x="435902" y="2014906"/>
                    </a:cubicBezTo>
                    <a:cubicBezTo>
                      <a:pt x="331646" y="2073744"/>
                      <a:pt x="245134" y="2159541"/>
                      <a:pt x="185433" y="2263305"/>
                    </a:cubicBezTo>
                    <a:cubicBezTo>
                      <a:pt x="61277" y="2478367"/>
                      <a:pt x="69723" y="2733523"/>
                      <a:pt x="185395" y="2934246"/>
                    </a:cubicBezTo>
                    <a:lnTo>
                      <a:pt x="185357" y="2934246"/>
                    </a:lnTo>
                    <a:cubicBezTo>
                      <a:pt x="300939" y="3134932"/>
                      <a:pt x="309385" y="3390113"/>
                      <a:pt x="185230" y="3605149"/>
                    </a:cubicBezTo>
                    <a:cubicBezTo>
                      <a:pt x="0" y="3926002"/>
                      <a:pt x="109906" y="4336288"/>
                      <a:pt x="430797" y="4521569"/>
                    </a:cubicBezTo>
                    <a:lnTo>
                      <a:pt x="430835" y="4521607"/>
                    </a:lnTo>
                    <a:lnTo>
                      <a:pt x="430708" y="4521695"/>
                    </a:lnTo>
                    <a:cubicBezTo>
                      <a:pt x="631228" y="4637634"/>
                      <a:pt x="766077" y="4854448"/>
                      <a:pt x="766077" y="5102746"/>
                    </a:cubicBezTo>
                    <a:cubicBezTo>
                      <a:pt x="766077" y="5473268"/>
                      <a:pt x="1066419" y="5773611"/>
                      <a:pt x="1436929" y="5773611"/>
                    </a:cubicBezTo>
                    <a:cubicBezTo>
                      <a:pt x="1685239" y="5773611"/>
                      <a:pt x="1901965" y="5908497"/>
                      <a:pt x="2018030" y="6109018"/>
                    </a:cubicBezTo>
                    <a:cubicBezTo>
                      <a:pt x="2134019" y="6309449"/>
                      <a:pt x="2350821" y="6444425"/>
                      <a:pt x="2599093" y="6444425"/>
                    </a:cubicBezTo>
                    <a:cubicBezTo>
                      <a:pt x="2718685" y="6444579"/>
                      <a:pt x="2836127" y="6412633"/>
                      <a:pt x="2939161" y="6351918"/>
                    </a:cubicBezTo>
                    <a:cubicBezTo>
                      <a:pt x="3153194" y="6230544"/>
                      <a:pt x="3406191" y="6239637"/>
                      <a:pt x="3605479" y="6354496"/>
                    </a:cubicBezTo>
                    <a:lnTo>
                      <a:pt x="3605479" y="6354255"/>
                    </a:lnTo>
                    <a:lnTo>
                      <a:pt x="3605517" y="6354331"/>
                    </a:lnTo>
                    <a:cubicBezTo>
                      <a:pt x="3926408" y="6539573"/>
                      <a:pt x="4336694" y="6429617"/>
                      <a:pt x="4521987" y="6108764"/>
                    </a:cubicBezTo>
                    <a:cubicBezTo>
                      <a:pt x="4646130" y="5893766"/>
                      <a:pt x="4871314" y="5773446"/>
                      <a:pt x="5102961" y="5773281"/>
                    </a:cubicBezTo>
                    <a:lnTo>
                      <a:pt x="5102911" y="5773192"/>
                    </a:lnTo>
                    <a:cubicBezTo>
                      <a:pt x="5334558" y="5773027"/>
                      <a:pt x="5559780" y="5652707"/>
                      <a:pt x="5683885" y="5437709"/>
                    </a:cubicBezTo>
                    <a:cubicBezTo>
                      <a:pt x="5745010" y="5331855"/>
                      <a:pt x="5774017" y="5216234"/>
                      <a:pt x="5773890" y="5102213"/>
                    </a:cubicBezTo>
                    <a:lnTo>
                      <a:pt x="5773979" y="5102290"/>
                    </a:lnTo>
                    <a:cubicBezTo>
                      <a:pt x="5774182" y="4878846"/>
                      <a:pt x="5886145" y="4661358"/>
                      <a:pt x="6087059" y="4534828"/>
                    </a:cubicBezTo>
                    <a:cubicBezTo>
                      <a:pt x="6195364" y="4477881"/>
                      <a:pt x="6289357" y="4390620"/>
                      <a:pt x="6355029" y="4276866"/>
                    </a:cubicBezTo>
                    <a:cubicBezTo>
                      <a:pt x="6479222" y="4061753"/>
                      <a:pt x="6470777" y="3806572"/>
                      <a:pt x="6355118" y="3605886"/>
                    </a:cubicBezTo>
                    <a:lnTo>
                      <a:pt x="6355156" y="3605886"/>
                    </a:lnTo>
                    <a:cubicBezTo>
                      <a:pt x="6239535" y="3405201"/>
                      <a:pt x="6231077" y="3150020"/>
                      <a:pt x="6355245" y="2934971"/>
                    </a:cubicBezTo>
                    <a:cubicBezTo>
                      <a:pt x="6540525" y="2614080"/>
                      <a:pt x="6430568" y="2203832"/>
                      <a:pt x="6109677" y="2018552"/>
                    </a:cubicBezTo>
                    <a:lnTo>
                      <a:pt x="6109627" y="2018501"/>
                    </a:lnTo>
                    <a:lnTo>
                      <a:pt x="6109754" y="2018463"/>
                    </a:lnTo>
                    <a:cubicBezTo>
                      <a:pt x="5910847" y="1903375"/>
                      <a:pt x="5776557" y="1689088"/>
                      <a:pt x="5774436" y="1443267"/>
                    </a:cubicBezTo>
                    <a:cubicBezTo>
                      <a:pt x="5775604" y="1327265"/>
                      <a:pt x="5746686" y="1209536"/>
                      <a:pt x="5684545" y="1101865"/>
                    </a:cubicBezTo>
                  </a:path>
                </a:pathLst>
              </a:custGeom>
              <a:solidFill>
                <a:srgbClr val="F0B238">
                  <a:alpha val="46667"/>
                </a:srgbClr>
              </a:solidFill>
              <a:ln w="12700">
                <a:noFill/>
              </a:ln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 rot="-6337366">
              <a:off x="1472968" y="2849515"/>
              <a:ext cx="12678431" cy="12678431"/>
              <a:chOff x="0" y="0"/>
              <a:chExt cx="12700000" cy="1270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2602063" y="3494480"/>
              <a:ext cx="10420241" cy="10673929"/>
              <a:chOff x="0" y="0"/>
              <a:chExt cx="2086610" cy="213741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540" y="-2540"/>
                <a:ext cx="2087880" cy="2139950"/>
              </a:xfrm>
              <a:custGeom>
                <a:avLst/>
                <a:gdLst/>
                <a:ahLst/>
                <a:cxnLst/>
                <a:rect l="l" t="t" r="r" b="b"/>
                <a:pathLst>
                  <a:path w="2087880" h="2139950">
                    <a:moveTo>
                      <a:pt x="1979930" y="486410"/>
                    </a:moveTo>
                    <a:cubicBezTo>
                      <a:pt x="1964690" y="454660"/>
                      <a:pt x="1948180" y="422910"/>
                      <a:pt x="1929130" y="393700"/>
                    </a:cubicBezTo>
                    <a:cubicBezTo>
                      <a:pt x="1908810" y="363220"/>
                      <a:pt x="1888490" y="330200"/>
                      <a:pt x="1861820" y="304800"/>
                    </a:cubicBezTo>
                    <a:cubicBezTo>
                      <a:pt x="1836420" y="280670"/>
                      <a:pt x="1808480" y="257810"/>
                      <a:pt x="1780540" y="236220"/>
                    </a:cubicBezTo>
                    <a:cubicBezTo>
                      <a:pt x="1725930" y="193040"/>
                      <a:pt x="1666240" y="154940"/>
                      <a:pt x="1606550" y="119380"/>
                    </a:cubicBezTo>
                    <a:cubicBezTo>
                      <a:pt x="1537970" y="77470"/>
                      <a:pt x="1461770" y="55880"/>
                      <a:pt x="1384300" y="34290"/>
                    </a:cubicBezTo>
                    <a:cubicBezTo>
                      <a:pt x="1337310" y="21590"/>
                      <a:pt x="1289050" y="11430"/>
                      <a:pt x="1239520" y="5080"/>
                    </a:cubicBezTo>
                    <a:cubicBezTo>
                      <a:pt x="1203960" y="0"/>
                      <a:pt x="1165860" y="2540"/>
                      <a:pt x="1129030" y="6350"/>
                    </a:cubicBezTo>
                    <a:cubicBezTo>
                      <a:pt x="1079500" y="10160"/>
                      <a:pt x="1029970" y="13970"/>
                      <a:pt x="980440" y="22860"/>
                    </a:cubicBezTo>
                    <a:cubicBezTo>
                      <a:pt x="943610" y="24130"/>
                      <a:pt x="908050" y="25400"/>
                      <a:pt x="869950" y="29210"/>
                    </a:cubicBezTo>
                    <a:cubicBezTo>
                      <a:pt x="850900" y="30480"/>
                      <a:pt x="831850" y="33020"/>
                      <a:pt x="812800" y="35560"/>
                    </a:cubicBezTo>
                    <a:cubicBezTo>
                      <a:pt x="800100" y="38100"/>
                      <a:pt x="788670" y="40640"/>
                      <a:pt x="777240" y="43180"/>
                    </a:cubicBezTo>
                    <a:cubicBezTo>
                      <a:pt x="730250" y="54610"/>
                      <a:pt x="685800" y="74930"/>
                      <a:pt x="645160" y="96520"/>
                    </a:cubicBezTo>
                    <a:cubicBezTo>
                      <a:pt x="562610" y="139700"/>
                      <a:pt x="483870" y="190500"/>
                      <a:pt x="411480" y="247650"/>
                    </a:cubicBezTo>
                    <a:cubicBezTo>
                      <a:pt x="381000" y="271780"/>
                      <a:pt x="351790" y="297180"/>
                      <a:pt x="322580" y="323850"/>
                    </a:cubicBezTo>
                    <a:cubicBezTo>
                      <a:pt x="270510" y="372110"/>
                      <a:pt x="227330" y="429260"/>
                      <a:pt x="187960" y="487680"/>
                    </a:cubicBezTo>
                    <a:cubicBezTo>
                      <a:pt x="158750" y="529590"/>
                      <a:pt x="134620" y="577850"/>
                      <a:pt x="114300" y="623570"/>
                    </a:cubicBezTo>
                    <a:cubicBezTo>
                      <a:pt x="99060" y="657860"/>
                      <a:pt x="82550" y="692150"/>
                      <a:pt x="72390" y="728980"/>
                    </a:cubicBezTo>
                    <a:cubicBezTo>
                      <a:pt x="44450" y="819150"/>
                      <a:pt x="22860" y="910590"/>
                      <a:pt x="8890" y="1003300"/>
                    </a:cubicBezTo>
                    <a:cubicBezTo>
                      <a:pt x="3810" y="1040130"/>
                      <a:pt x="1270" y="1076960"/>
                      <a:pt x="0" y="1115060"/>
                    </a:cubicBezTo>
                    <a:lnTo>
                      <a:pt x="0" y="1165860"/>
                    </a:lnTo>
                    <a:cubicBezTo>
                      <a:pt x="1270" y="1197610"/>
                      <a:pt x="2540" y="1236980"/>
                      <a:pt x="8890" y="1268730"/>
                    </a:cubicBezTo>
                    <a:cubicBezTo>
                      <a:pt x="15240" y="1305560"/>
                      <a:pt x="21590" y="1343660"/>
                      <a:pt x="31750" y="1379220"/>
                    </a:cubicBezTo>
                    <a:cubicBezTo>
                      <a:pt x="54610" y="1452880"/>
                      <a:pt x="78740" y="1527810"/>
                      <a:pt x="118110" y="1595120"/>
                    </a:cubicBezTo>
                    <a:cubicBezTo>
                      <a:pt x="138430" y="1629410"/>
                      <a:pt x="160020" y="1663700"/>
                      <a:pt x="182880" y="1695450"/>
                    </a:cubicBezTo>
                    <a:cubicBezTo>
                      <a:pt x="212090" y="1738630"/>
                      <a:pt x="241300" y="1780540"/>
                      <a:pt x="278130" y="1817370"/>
                    </a:cubicBezTo>
                    <a:cubicBezTo>
                      <a:pt x="322580" y="1863090"/>
                      <a:pt x="374650" y="1903730"/>
                      <a:pt x="427990" y="1939290"/>
                    </a:cubicBezTo>
                    <a:cubicBezTo>
                      <a:pt x="539750" y="2012950"/>
                      <a:pt x="673100" y="2054860"/>
                      <a:pt x="801370" y="2090420"/>
                    </a:cubicBezTo>
                    <a:cubicBezTo>
                      <a:pt x="831850" y="2099310"/>
                      <a:pt x="863600" y="2106930"/>
                      <a:pt x="895350" y="2113280"/>
                    </a:cubicBezTo>
                    <a:cubicBezTo>
                      <a:pt x="944880" y="2123440"/>
                      <a:pt x="994410" y="2134870"/>
                      <a:pt x="1043940" y="2137410"/>
                    </a:cubicBezTo>
                    <a:cubicBezTo>
                      <a:pt x="1083310" y="2139950"/>
                      <a:pt x="1123950" y="2136140"/>
                      <a:pt x="1163320" y="2133600"/>
                    </a:cubicBezTo>
                    <a:cubicBezTo>
                      <a:pt x="1216660" y="2129790"/>
                      <a:pt x="1270000" y="2124710"/>
                      <a:pt x="1323340" y="2113280"/>
                    </a:cubicBezTo>
                    <a:cubicBezTo>
                      <a:pt x="1375410" y="2101850"/>
                      <a:pt x="1424940" y="2084070"/>
                      <a:pt x="1473200" y="2062480"/>
                    </a:cubicBezTo>
                    <a:cubicBezTo>
                      <a:pt x="1549400" y="2029460"/>
                      <a:pt x="1623060" y="1983740"/>
                      <a:pt x="1678940" y="1921510"/>
                    </a:cubicBezTo>
                    <a:cubicBezTo>
                      <a:pt x="1739900" y="1852930"/>
                      <a:pt x="1798320" y="1783080"/>
                      <a:pt x="1847850" y="1705610"/>
                    </a:cubicBezTo>
                    <a:cubicBezTo>
                      <a:pt x="1896110" y="1630680"/>
                      <a:pt x="1936750" y="1550670"/>
                      <a:pt x="1976120" y="1469390"/>
                    </a:cubicBezTo>
                    <a:cubicBezTo>
                      <a:pt x="2007870" y="1403350"/>
                      <a:pt x="2039620" y="1334770"/>
                      <a:pt x="2056130" y="1262380"/>
                    </a:cubicBezTo>
                    <a:cubicBezTo>
                      <a:pt x="2067560" y="1212850"/>
                      <a:pt x="2077720" y="1162050"/>
                      <a:pt x="2082800" y="1112520"/>
                    </a:cubicBezTo>
                    <a:cubicBezTo>
                      <a:pt x="2086610" y="1074420"/>
                      <a:pt x="2087880" y="1037590"/>
                      <a:pt x="2087880" y="1000760"/>
                    </a:cubicBezTo>
                    <a:cubicBezTo>
                      <a:pt x="2087880" y="910590"/>
                      <a:pt x="2082800" y="820420"/>
                      <a:pt x="2067560" y="731520"/>
                    </a:cubicBezTo>
                    <a:cubicBezTo>
                      <a:pt x="2061210" y="695960"/>
                      <a:pt x="2052320" y="661670"/>
                      <a:pt x="2039620" y="628650"/>
                    </a:cubicBezTo>
                    <a:cubicBezTo>
                      <a:pt x="2019300" y="581660"/>
                      <a:pt x="2002790" y="533400"/>
                      <a:pt x="1979930" y="48641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18449" r="-34912"/>
                </a:stretch>
              </a:blipFill>
              <a:ln>
                <a:noFill/>
              </a:ln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12332161" y="9203769"/>
            <a:ext cx="3821058" cy="583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64169" y="9057991"/>
            <a:ext cx="8779831" cy="1039774"/>
            <a:chOff x="0" y="0"/>
            <a:chExt cx="11706442" cy="138636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242200"/>
              <a:ext cx="1466611" cy="90196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 l="25167" t="26606" r="30815" b="38289"/>
            <a:stretch>
              <a:fillRect/>
            </a:stretch>
          </p:blipFill>
          <p:spPr>
            <a:xfrm>
              <a:off x="3318151" y="5559"/>
              <a:ext cx="1224348" cy="138080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66611" y="0"/>
              <a:ext cx="1851541" cy="1314594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770610" y="215836"/>
              <a:ext cx="1045431" cy="101170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6160542" y="471783"/>
              <a:ext cx="1326274" cy="69774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7831316" y="413767"/>
              <a:ext cx="3875126" cy="813776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rcRect l="12705" t="37209" r="7260" b="39371"/>
          <a:stretch>
            <a:fillRect/>
          </a:stretch>
        </p:blipFill>
        <p:spPr>
          <a:xfrm>
            <a:off x="414247" y="476816"/>
            <a:ext cx="6088433" cy="1781523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642668" y="2962676"/>
            <a:ext cx="10897717" cy="1410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02"/>
              </a:lnSpc>
            </a:pPr>
            <a:r>
              <a:rPr lang="en-US" sz="8216" dirty="0">
                <a:solidFill>
                  <a:srgbClr val="015C60"/>
                </a:solidFill>
                <a:latin typeface="Open Sans Bold Bold"/>
              </a:rPr>
              <a:t>Dutch ECI model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42668" y="4900223"/>
            <a:ext cx="6901132" cy="2852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19"/>
              </a:lnSpc>
            </a:pPr>
            <a:r>
              <a:rPr lang="en-US" sz="5299" dirty="0">
                <a:solidFill>
                  <a:srgbClr val="015C60"/>
                </a:solidFill>
                <a:latin typeface="Open Sans"/>
              </a:rPr>
              <a:t>Marit Recourt-Vollebregt </a:t>
            </a:r>
          </a:p>
          <a:p>
            <a:pPr algn="ctr">
              <a:lnSpc>
                <a:spcPts val="8119"/>
              </a:lnSpc>
            </a:pPr>
            <a:endParaRPr lang="en-US" sz="5299" dirty="0">
              <a:solidFill>
                <a:srgbClr val="015C60"/>
              </a:solidFill>
              <a:latin typeface="Open Sans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8D5BAA8F-3A34-4B99-8217-DEF3BFD60F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828625"/>
            <a:ext cx="3567935" cy="21407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3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D88C1F4-8580-4B3B-8C6F-9BDB299089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1292" y="-67002"/>
            <a:ext cx="7924800" cy="930189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9118B60-9CCC-4365-9210-71FA62C29C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3815" y="994165"/>
            <a:ext cx="5977585" cy="3952285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998F30CC-8A05-47F4-8367-1D8070C37470}"/>
              </a:ext>
            </a:extLst>
          </p:cNvPr>
          <p:cNvSpPr txBox="1"/>
          <p:nvPr/>
        </p:nvSpPr>
        <p:spPr>
          <a:xfrm>
            <a:off x="609600" y="424157"/>
            <a:ext cx="8055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/>
              <a:t>Youth</a:t>
            </a:r>
            <a:r>
              <a:rPr lang="nl-NL" sz="2800" b="1" dirty="0"/>
              <a:t> </a:t>
            </a:r>
            <a:r>
              <a:rPr lang="nl-NL" sz="2800" b="1" dirty="0" err="1"/>
              <a:t>healtcare</a:t>
            </a:r>
            <a:r>
              <a:rPr lang="nl-NL" sz="2800" b="1" dirty="0"/>
              <a:t> </a:t>
            </a:r>
            <a:r>
              <a:rPr lang="nl-NL" sz="2800" b="1" dirty="0" err="1"/>
              <a:t>for</a:t>
            </a:r>
            <a:r>
              <a:rPr lang="nl-NL" sz="2800" b="1" dirty="0"/>
              <a:t> </a:t>
            </a:r>
            <a:r>
              <a:rPr lang="nl-NL" sz="2800" b="1" dirty="0" err="1"/>
              <a:t>all</a:t>
            </a:r>
            <a:r>
              <a:rPr lang="nl-NL" sz="2800" b="1" dirty="0"/>
              <a:t> </a:t>
            </a:r>
            <a:r>
              <a:rPr lang="nl-NL" sz="2800" b="1" dirty="0" err="1"/>
              <a:t>children</a:t>
            </a:r>
            <a:r>
              <a:rPr lang="nl-NL" sz="2800" b="1" dirty="0"/>
              <a:t> -9months </a:t>
            </a:r>
            <a:r>
              <a:rPr lang="nl-NL" sz="2800" b="1" dirty="0" err="1"/>
              <a:t>till</a:t>
            </a:r>
            <a:r>
              <a:rPr lang="nl-NL" sz="2800" b="1" dirty="0"/>
              <a:t> 18 </a:t>
            </a:r>
            <a:r>
              <a:rPr lang="nl-NL" sz="2800" b="1" dirty="0" err="1"/>
              <a:t>years</a:t>
            </a:r>
            <a:endParaRPr lang="nl-NL" sz="2800" b="1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D42384A-BD15-456B-82DA-6E29B35196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86340" y="3638550"/>
            <a:ext cx="5114925" cy="300990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77B90A65-2317-4820-9E0B-B36F111E2E1F}"/>
              </a:ext>
            </a:extLst>
          </p:cNvPr>
          <p:cNvSpPr txBox="1"/>
          <p:nvPr/>
        </p:nvSpPr>
        <p:spPr>
          <a:xfrm>
            <a:off x="12649200" y="3115330"/>
            <a:ext cx="3523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/>
              <a:t>Youth</a:t>
            </a:r>
            <a:r>
              <a:rPr lang="nl-NL" sz="2800" b="1" dirty="0"/>
              <a:t> help </a:t>
            </a:r>
            <a:r>
              <a:rPr lang="nl-NL" sz="2800" b="1" dirty="0" err="1"/>
              <a:t>if</a:t>
            </a:r>
            <a:r>
              <a:rPr lang="nl-NL" sz="2800" b="1" dirty="0"/>
              <a:t> </a:t>
            </a:r>
            <a:r>
              <a:rPr lang="nl-NL" sz="2800" b="1" dirty="0" err="1"/>
              <a:t>indicated</a:t>
            </a:r>
            <a:endParaRPr lang="nl-NL" sz="2800" b="1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0012CE49-7E11-4B64-B901-FCBBA8C781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1894" y="6234385"/>
            <a:ext cx="4852988" cy="2440360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119755C0-0765-43A3-B2CC-4BD06ECD79DB}"/>
              </a:ext>
            </a:extLst>
          </p:cNvPr>
          <p:cNvSpPr txBox="1"/>
          <p:nvPr/>
        </p:nvSpPr>
        <p:spPr>
          <a:xfrm>
            <a:off x="3989855" y="8604099"/>
            <a:ext cx="4663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/>
              <a:t>NGO’s</a:t>
            </a:r>
            <a:r>
              <a:rPr lang="nl-NL" sz="2800" b="1" dirty="0"/>
              <a:t> </a:t>
            </a:r>
            <a:r>
              <a:rPr lang="nl-NL" sz="2800" b="1" dirty="0" err="1"/>
              <a:t>to</a:t>
            </a:r>
            <a:r>
              <a:rPr lang="nl-NL" sz="2800" b="1" dirty="0"/>
              <a:t> </a:t>
            </a:r>
            <a:r>
              <a:rPr lang="nl-NL" sz="2800" b="1" dirty="0" err="1"/>
              <a:t>connect</a:t>
            </a:r>
            <a:r>
              <a:rPr lang="nl-NL" sz="2800" b="1" dirty="0"/>
              <a:t> and support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7680" y="465868"/>
            <a:ext cx="8457083" cy="130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17"/>
              </a:lnSpc>
            </a:pPr>
            <a:r>
              <a:rPr lang="en-US" sz="9817">
                <a:solidFill>
                  <a:srgbClr val="015C60"/>
                </a:solidFill>
                <a:latin typeface="Open Sans Extra Bold"/>
              </a:rPr>
              <a:t>Title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6917" y="2306984"/>
            <a:ext cx="17136663" cy="630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1"/>
              </a:lnSpc>
            </a:pPr>
            <a:r>
              <a:rPr lang="en-US" sz="3679">
                <a:solidFill>
                  <a:srgbClr val="000000"/>
                </a:solidFill>
                <a:latin typeface="Lato"/>
              </a:rPr>
              <a:t>Paragraph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F4810AB72642817D07682898C628" ma:contentTypeVersion="16" ma:contentTypeDescription="Een nieuw document maken." ma:contentTypeScope="" ma:versionID="94e7dd8755f154034fee38c2b169b544">
  <xsd:schema xmlns:xsd="http://www.w3.org/2001/XMLSchema" xmlns:xs="http://www.w3.org/2001/XMLSchema" xmlns:p="http://schemas.microsoft.com/office/2006/metadata/properties" xmlns:ns2="0b4e6542-4a28-464b-916a-ac287e1e15ef" xmlns:ns3="cae8c1b8-3cee-434b-8da9-32960356a7de" targetNamespace="http://schemas.microsoft.com/office/2006/metadata/properties" ma:root="true" ma:fieldsID="ef226c85edda6327cf3c0247deafefd4" ns2:_="" ns3:_="">
    <xsd:import namespace="0b4e6542-4a28-464b-916a-ac287e1e15ef"/>
    <xsd:import namespace="cae8c1b8-3cee-434b-8da9-32960356a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e6542-4a28-464b-916a-ac287e1e1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f60ac6d-2d98-46b4-814c-7165044f02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8c1b8-3cee-434b-8da9-32960356a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13aecc-10f9-435e-a0c0-6a8e69e4f875}" ma:internalName="TaxCatchAll" ma:showField="CatchAllData" ma:web="cae8c1b8-3cee-434b-8da9-32960356a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4e6542-4a28-464b-916a-ac287e1e15ef">
      <Terms xmlns="http://schemas.microsoft.com/office/infopath/2007/PartnerControls"/>
    </lcf76f155ced4ddcb4097134ff3c332f>
    <TaxCatchAll xmlns="cae8c1b8-3cee-434b-8da9-32960356a7de" xsi:nil="true"/>
  </documentManagement>
</p:properties>
</file>

<file path=customXml/itemProps1.xml><?xml version="1.0" encoding="utf-8"?>
<ds:datastoreItem xmlns:ds="http://schemas.openxmlformats.org/officeDocument/2006/customXml" ds:itemID="{41792304-F52A-42B6-9B6D-647BBE12D9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C06953-B5E1-490B-9E60-88BDC20F5E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e6542-4a28-464b-916a-ac287e1e15ef"/>
    <ds:schemaRef ds:uri="cae8c1b8-3cee-434b-8da9-32960356a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6FFE54-CEBE-47BF-88A2-8DEEBC3BC5E5}">
  <ds:schemaRefs>
    <ds:schemaRef ds:uri="http://purl.org/dc/terms/"/>
    <ds:schemaRef ds:uri="cae8c1b8-3cee-434b-8da9-32960356a7d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0b4e6542-4a28-464b-916a-ac287e1e15ef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104</Words>
  <Application>Microsoft Office PowerPoint</Application>
  <PresentationFormat>Aangepast</PresentationFormat>
  <Paragraphs>19</Paragraphs>
  <Slides>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11" baseType="lpstr">
      <vt:lpstr>Open Sans</vt:lpstr>
      <vt:lpstr>Calibri</vt:lpstr>
      <vt:lpstr>Arial</vt:lpstr>
      <vt:lpstr>Open Sans Bold Bold</vt:lpstr>
      <vt:lpstr>Roboto Condensed</vt:lpstr>
      <vt:lpstr>Open Sans Extra Bold</vt:lpstr>
      <vt:lpstr>Lato</vt:lpstr>
      <vt:lpstr>Office Theme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ECI Conference Albania presentation</dc:title>
  <dc:creator>Recourt-Vollebregt, Marit</dc:creator>
  <cp:lastModifiedBy>Recourt-Vollebregt, Marit</cp:lastModifiedBy>
  <cp:revision>11</cp:revision>
  <dcterms:created xsi:type="dcterms:W3CDTF">2006-08-16T00:00:00Z</dcterms:created>
  <dcterms:modified xsi:type="dcterms:W3CDTF">2023-05-31T21:36:57Z</dcterms:modified>
  <dc:identifier>DAFdWBxvyms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0x0101008733F4810AB72642817D07682898C628</vt:lpwstr>
  </property>
  <property fmtid="{D5CDD505-2E9C-101B-9397-08002B2CF9AE}" pid="3" name="MediaServiceImageTags">
    <vt:lpwstr/>
  </property>
</Properties>
</file>