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2" r:id="rId7"/>
    <p:sldId id="261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Josefin Sans Regular" panose="020B0604020202020204" charset="-18"/>
      <p:regular r:id="rId14"/>
    </p:embeddedFont>
    <p:embeddedFont>
      <p:font typeface="Oswald" panose="00000500000000000000" pitchFamily="2" charset="-1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687AD-6CA3-42C6-A7D0-7831E35000D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F57F-419D-4300-A9AD-BAE55EC0A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present in each presentation a few theoretical elements, followed by discussion of existing models and case studies, followed by a few questions to encourage the participants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F57F-419D-4300-A9AD-BAE55EC0A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0794216" cy="3707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9: Innovative approaches in quality frameworks for social services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" y="5952096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cs-CZ" sz="4548" dirty="0">
                <a:solidFill>
                  <a:srgbClr val="000000"/>
                </a:solidFill>
                <a:latin typeface="Josefin Sans Regular"/>
              </a:rPr>
              <a:t>Jan Šiška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05156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GB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definition of service quality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52600" y="3579451"/>
            <a:ext cx="1333500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definition of service quality is implicit in most of the papers </a:t>
            </a:r>
            <a:r>
              <a:rPr lang="cs-CZ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recently</a:t>
            </a:r>
            <a:r>
              <a:rPr lang="cs-CZ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reviewed</a:t>
            </a: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efinitions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range from service quality equating to people’s needs being met, including both </a:t>
            </a:r>
            <a:endParaRPr lang="cs-C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 needs </a:t>
            </a:r>
            <a:endParaRPr lang="cs-C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enhanced needs to service quality equating to people having good quality of life outcomes</a:t>
            </a:r>
            <a:endParaRPr lang="en-US" sz="8800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2801600" cy="2810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</a:pPr>
            <a:r>
              <a:rPr lang="en-GB" sz="5400" dirty="0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How do countries compare in terms of formal and informal systems of measuring the quality of services? </a:t>
            </a:r>
            <a:endParaRPr lang="cs-CZ" sz="5400" dirty="0">
              <a:effectLst/>
              <a:latin typeface="Calibri" panose="020F05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71600" y="5135880"/>
            <a:ext cx="14173200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countries appear to have the assessment of quality services set out in legislation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as an overarching objective, rather than with definitions or methodologies specified.</a:t>
            </a:r>
            <a:endParaRPr lang="cs-CZ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cs-CZ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Exceptions</a:t>
            </a:r>
            <a:r>
              <a:rPr lang="cs-C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cs-C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cs-C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cs-C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Czech Republic an</a:t>
            </a:r>
            <a:r>
              <a:rPr lang="cs-CZ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cs-CZ" sz="4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Ireland</a:t>
            </a:r>
            <a:endParaRPr lang="cs-C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13396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38200" y="2838905"/>
            <a:ext cx="16230600" cy="4593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cs-CZ" sz="4548" b="1" dirty="0">
                <a:solidFill>
                  <a:srgbClr val="000000"/>
                </a:solidFill>
                <a:latin typeface="Josefin Sans Regular"/>
              </a:rPr>
              <a:t>Q 1</a:t>
            </a: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4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would you describe strengths and weaknesses of</a:t>
            </a:r>
            <a:r>
              <a:rPr lang="cs-CZ" sz="4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AU" sz="4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5094"/>
              </a:lnSpc>
            </a:pPr>
            <a:endParaRPr lang="en-AU" sz="4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ts val="5094"/>
              </a:lnSpc>
              <a:buFontTx/>
              <a:buChar char="-"/>
            </a:pP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services </a:t>
            </a:r>
            <a:r>
              <a:rPr lang="cs-CZ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out in legislation only as an overarching objective</a:t>
            </a: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685800" indent="-685800">
              <a:lnSpc>
                <a:spcPts val="5094"/>
              </a:lnSpc>
              <a:buFontTx/>
              <a:buChar char="-"/>
            </a:pPr>
            <a:endParaRPr lang="cs-CZ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ts val="5094"/>
              </a:lnSpc>
              <a:buFontTx/>
              <a:buChar char="-"/>
            </a:pP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of quality services </a:t>
            </a:r>
            <a:r>
              <a:rPr lang="cs-CZ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out in legislation with definitions </a:t>
            </a: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and/</a:t>
            </a: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methodologies specified</a:t>
            </a:r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919512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D3B85-EA95-4AFF-BD74-632C596B80C5}"/>
</file>

<file path=customXml/itemProps2.xml><?xml version="1.0" encoding="utf-8"?>
<ds:datastoreItem xmlns:ds="http://schemas.openxmlformats.org/officeDocument/2006/customXml" ds:itemID="{860EF20D-D7FD-407D-8305-5480B1D71A7D}">
  <ds:schemaRefs>
    <ds:schemaRef ds:uri="http://schemas.microsoft.com/office/2006/documentManagement/types"/>
    <ds:schemaRef ds:uri="http://schemas.microsoft.com/office/2006/metadata/properties"/>
    <ds:schemaRef ds:uri="e3956efd-aea9-4999-9bea-5ef7047655b4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6da3bd4-9d72-4173-bba8-11c710cf1070"/>
    <ds:schemaRef ds:uri="http://purl.org/dc/terms/"/>
    <ds:schemaRef ds:uri="0b4e6542-4a28-464b-916a-ac287e1e15ef"/>
    <ds:schemaRef ds:uri="cae8c1b8-3cee-434b-8da9-32960356a7de"/>
  </ds:schemaRefs>
</ds:datastoreItem>
</file>

<file path=customXml/itemProps3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201</Words>
  <Application>Microsoft Office PowerPoint</Application>
  <PresentationFormat>Vlastní</PresentationFormat>
  <Paragraphs>20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Oswald</vt:lpstr>
      <vt:lpstr>Josefin Sans Regular</vt:lpstr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cp:lastModifiedBy>Jan Šiška</cp:lastModifiedBy>
  <cp:revision>8</cp:revision>
  <dcterms:created xsi:type="dcterms:W3CDTF">2006-08-16T00:00:00Z</dcterms:created>
  <dcterms:modified xsi:type="dcterms:W3CDTF">2022-10-02T22:45:42Z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